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2501"/>
    <a:srgbClr val="0E9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>
        <p:scale>
          <a:sx n="100" d="100"/>
          <a:sy n="100" d="100"/>
        </p:scale>
        <p:origin x="154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403B5E-0D21-44A7-93F4-8C4875E7C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EF772A-4756-49A1-A285-979176887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C13514-6495-4D92-9F7B-85AF216F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1D1D5-4264-4B37-8A53-EC351856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6E3FFF-3821-4C37-9D97-99395FB9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5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5B59F-FC2E-4815-911C-218858DE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9F9478-F5C4-4DA9-83CA-560DCCA09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ED2193-A787-46B8-A2E0-9A4E3DF6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13662-8649-4397-9B35-8E116A39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935EF3-C99F-45D6-885F-64013B22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1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86B33E-E351-47F1-91D3-AB6717598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A716D6-EA28-405D-8DC8-65A101179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AD2294-078F-4DC1-A7B4-F963E617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01B69-1D9B-44A0-BC1E-251E3717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977C22-4F44-4A9D-888B-467C2FF1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4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9AC001-71D4-49FD-80ED-1E6DA9421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31E307-0576-4118-95D7-AC21E9BFC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A61688-4757-4CBC-923B-D3A34B59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0704CD-413C-4552-B56E-7D9425F67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AC16F-171E-4BAD-87DA-3F6287B4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522F9-758B-4CAD-8098-A8B71D807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E07E85-5FEE-43A4-A9EA-68ACE90A9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587B7B-0364-49EB-A991-72DB19F8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6CCF3-C350-42F9-8D4B-53CD79FA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192110-0182-42B6-AA84-9C79E812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6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65123-39BB-48E7-B8E4-105085D56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E5FF41-F914-4690-80D7-6C6271ABA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F9FEBE-9526-4FD0-86DE-BC24BD343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F57B6B-49F8-41C9-B89C-AE2BC93A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026619-40E9-4E16-B17F-BDD71414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F63F2A-709B-4454-9E8A-F94846115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21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AFA889-A85F-40B5-B9EB-F5FAA619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72E524-EF46-47AF-A0EB-E6A4AF409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70795E-3FB8-449C-961C-456144065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5FE2E1-0D27-421A-9045-099F904FF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6DCE0C4-68EA-435C-9E12-C11CAA794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7294C4-BEFA-4A4C-A013-2A8D46FF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FD7DF8-328D-4552-83C3-42E86AEA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198652-98A0-4913-A08D-464FDE1C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7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717D5-3A3C-4005-AE6E-27F2EAAE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6320FE-4DB3-41DE-8F1D-7A401043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A7BD53-BDA8-46E5-9018-63718037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80F728-C66D-46D6-91BE-76B22F87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E76AE3-58E5-4494-8C31-7FFAD02C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2E4D26-032F-4B77-A0E7-23857D0A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81474B-056D-4A80-87AF-F99D83E7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1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D0E8C-D9C1-4FC4-9F91-EFE7A4BF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0E9605-9347-4576-8476-B0709FD7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7ABF2A-9401-4C60-ABD7-0B0CD2B6A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E8C9E7-4FC2-46AD-AAB5-6EB555A4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025E52-EA4B-4D03-84DD-ECC014F5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434DF5-C628-43B7-9BA0-75F8C6C5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06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32A71-0ED3-45EE-BEB0-4450DAAC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B1D28D-C3C3-4EAF-BDE8-05DF1F4B2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A5A376-15AF-4A36-B16E-A8457EFEA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EE9FE1-3D0A-4577-8388-5EDEF23C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1F94E-5177-412E-BA7B-55267107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1C8748-6409-4015-B1A3-42B4833C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452EA1-3DDF-4390-9879-4E3BDC1E8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C4C0A0-4FB4-40DA-94D7-CEDF030A7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EE246-71E9-4179-A88E-8288A012C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254F-F168-4227-A189-41A9864E494D}" type="datetimeFigureOut">
              <a:rPr kumimoji="1" lang="ja-JP" altLang="en-US" smtClean="0"/>
              <a:t>2022/9/10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EA0637-B1AB-47B3-90AA-E46E3FA85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4BB483-2387-4377-9124-E78568B96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4365-E762-4C75-92D2-3E38DE36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8AA33E-E44D-1C06-F96F-C67E8697E30D}"/>
              </a:ext>
            </a:extLst>
          </p:cNvPr>
          <p:cNvSpPr txBox="1"/>
          <p:nvPr/>
        </p:nvSpPr>
        <p:spPr>
          <a:xfrm>
            <a:off x="235665" y="183136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〇〇期からの組織図検討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8B4434-E23A-2000-FC83-2C83F521B805}"/>
              </a:ext>
            </a:extLst>
          </p:cNvPr>
          <p:cNvSpPr/>
          <p:nvPr/>
        </p:nvSpPr>
        <p:spPr>
          <a:xfrm>
            <a:off x="2204687" y="193499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〇〇事業部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2C54AA-C5B6-E6F2-066B-09B4C8BAEB9F}"/>
              </a:ext>
            </a:extLst>
          </p:cNvPr>
          <p:cNvSpPr/>
          <p:nvPr/>
        </p:nvSpPr>
        <p:spPr>
          <a:xfrm>
            <a:off x="2204687" y="2129182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80B2BB-8760-83F1-2BF9-80666ED24559}"/>
              </a:ext>
            </a:extLst>
          </p:cNvPr>
          <p:cNvSpPr/>
          <p:nvPr/>
        </p:nvSpPr>
        <p:spPr>
          <a:xfrm>
            <a:off x="2204687" y="2323366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竹内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E82D7BA-67FB-FB77-5289-7C69361C1A1D}"/>
              </a:ext>
            </a:extLst>
          </p:cNvPr>
          <p:cNvSpPr/>
          <p:nvPr/>
        </p:nvSpPr>
        <p:spPr>
          <a:xfrm>
            <a:off x="1212940" y="290150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〇〇グループ</a:t>
            </a:r>
            <a:endParaRPr kumimoji="1" lang="ja-JP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9D8DB7-097A-09F5-398A-72994CD5EEC3}"/>
              </a:ext>
            </a:extLst>
          </p:cNvPr>
          <p:cNvSpPr/>
          <p:nvPr/>
        </p:nvSpPr>
        <p:spPr>
          <a:xfrm>
            <a:off x="1212940" y="3095686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部長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958F53-F2B8-B208-8096-F82B0E94E9D1}"/>
              </a:ext>
            </a:extLst>
          </p:cNvPr>
          <p:cNvSpPr/>
          <p:nvPr/>
        </p:nvSpPr>
        <p:spPr>
          <a:xfrm>
            <a:off x="1212940" y="328986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（竹内）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D8A4FAB-4017-62D7-CE14-C9F0492B236E}"/>
              </a:ext>
            </a:extLst>
          </p:cNvPr>
          <p:cNvSpPr/>
          <p:nvPr/>
        </p:nvSpPr>
        <p:spPr>
          <a:xfrm>
            <a:off x="3185152" y="290150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F9A578-15F8-7425-169B-C670E55307FB}"/>
              </a:ext>
            </a:extLst>
          </p:cNvPr>
          <p:cNvSpPr/>
          <p:nvPr/>
        </p:nvSpPr>
        <p:spPr>
          <a:xfrm>
            <a:off x="3185152" y="3095686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07E4FDC-A679-EAC6-B011-F5EB624D94FD}"/>
              </a:ext>
            </a:extLst>
          </p:cNvPr>
          <p:cNvSpPr/>
          <p:nvPr/>
        </p:nvSpPr>
        <p:spPr>
          <a:xfrm>
            <a:off x="3185152" y="328986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B627201-8C42-2E0A-06DB-CABEF3C85EE3}"/>
              </a:ext>
            </a:extLst>
          </p:cNvPr>
          <p:cNvSpPr/>
          <p:nvPr/>
        </p:nvSpPr>
        <p:spPr>
          <a:xfrm>
            <a:off x="793245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山田（</a:t>
            </a: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BD9D503-2832-3614-926F-D401F8CBD43F}"/>
              </a:ext>
            </a:extLst>
          </p:cNvPr>
          <p:cNvSpPr/>
          <p:nvPr/>
        </p:nvSpPr>
        <p:spPr>
          <a:xfrm>
            <a:off x="793245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佐藤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517CCD1-8468-2651-874F-EEF2EB1B18DA}"/>
              </a:ext>
            </a:extLst>
          </p:cNvPr>
          <p:cNvSpPr/>
          <p:nvPr/>
        </p:nvSpPr>
        <p:spPr>
          <a:xfrm>
            <a:off x="793245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</a:t>
            </a:r>
          </a:p>
        </p:txBody>
      </p:sp>
      <p:cxnSp>
        <p:nvCxnSpPr>
          <p:cNvPr id="24" name="コネクタ: カギ線 23">
            <a:extLst>
              <a:ext uri="{FF2B5EF4-FFF2-40B4-BE49-F238E27FC236}">
                <a16:creationId xmlns:a16="http://schemas.microsoft.com/office/drawing/2014/main" id="{D6249CA7-503F-E019-78B2-C4E52F4B5FD3}"/>
              </a:ext>
            </a:extLst>
          </p:cNvPr>
          <p:cNvCxnSpPr>
            <a:stCxn id="4" idx="2"/>
            <a:endCxn id="5" idx="0"/>
          </p:cNvCxnSpPr>
          <p:nvPr/>
        </p:nvCxnSpPr>
        <p:spPr>
          <a:xfrm rot="5400000">
            <a:off x="1874750" y="2213650"/>
            <a:ext cx="383954" cy="99174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コネクタ: カギ線 25">
            <a:extLst>
              <a:ext uri="{FF2B5EF4-FFF2-40B4-BE49-F238E27FC236}">
                <a16:creationId xmlns:a16="http://schemas.microsoft.com/office/drawing/2014/main" id="{E6319880-5338-E461-0EE1-5F26F4665B53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 rot="16200000" flipH="1">
            <a:off x="2860856" y="2219291"/>
            <a:ext cx="383954" cy="98046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186440C-1016-BCDE-730E-F90C8AEC4EE8}"/>
              </a:ext>
            </a:extLst>
          </p:cNvPr>
          <p:cNvSpPr/>
          <p:nvPr/>
        </p:nvSpPr>
        <p:spPr>
          <a:xfrm>
            <a:off x="793245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A9DE744-0805-5433-3370-52D13840604F}"/>
              </a:ext>
            </a:extLst>
          </p:cNvPr>
          <p:cNvSpPr/>
          <p:nvPr/>
        </p:nvSpPr>
        <p:spPr>
          <a:xfrm>
            <a:off x="793245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マネージャー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E76B1E5-FC1B-30E1-529A-FF0B02FF04ED}"/>
              </a:ext>
            </a:extLst>
          </p:cNvPr>
          <p:cNvSpPr/>
          <p:nvPr/>
        </p:nvSpPr>
        <p:spPr>
          <a:xfrm>
            <a:off x="793245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</a:p>
        </p:txBody>
      </p: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9504CBA2-85E6-33E9-565A-5B438BE4E82D}"/>
              </a:ext>
            </a:extLst>
          </p:cNvPr>
          <p:cNvCxnSpPr>
            <a:cxnSpLocks/>
            <a:stCxn id="7" idx="2"/>
            <a:endCxn id="27" idx="0"/>
          </p:cNvCxnSpPr>
          <p:nvPr/>
        </p:nvCxnSpPr>
        <p:spPr>
          <a:xfrm rot="5400000">
            <a:off x="1158171" y="3477038"/>
            <a:ext cx="405671" cy="41969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D7D81BF-3726-F2EF-126C-6C13E903277B}"/>
              </a:ext>
            </a:extLst>
          </p:cNvPr>
          <p:cNvSpPr/>
          <p:nvPr/>
        </p:nvSpPr>
        <p:spPr>
          <a:xfrm>
            <a:off x="2744633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5C7B2F3-64BF-6E5A-E302-2DB5288E3103}"/>
              </a:ext>
            </a:extLst>
          </p:cNvPr>
          <p:cNvSpPr/>
          <p:nvPr/>
        </p:nvSpPr>
        <p:spPr>
          <a:xfrm>
            <a:off x="2744633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8AD737D-BF7A-B0A4-86DA-AAD5BB47A0B2}"/>
              </a:ext>
            </a:extLst>
          </p:cNvPr>
          <p:cNvSpPr/>
          <p:nvPr/>
        </p:nvSpPr>
        <p:spPr>
          <a:xfrm>
            <a:off x="2744633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B1927D0E-1010-26D4-DCA4-6C33BEBE9382}"/>
              </a:ext>
            </a:extLst>
          </p:cNvPr>
          <p:cNvSpPr/>
          <p:nvPr/>
        </p:nvSpPr>
        <p:spPr>
          <a:xfrm>
            <a:off x="2736947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1B5B25E-3761-60EE-23E8-6CE2F0CFE020}"/>
              </a:ext>
            </a:extLst>
          </p:cNvPr>
          <p:cNvSpPr/>
          <p:nvPr/>
        </p:nvSpPr>
        <p:spPr>
          <a:xfrm>
            <a:off x="2736947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14BE4E8-9D2B-D872-BEC0-5E7CEF39DB80}"/>
              </a:ext>
            </a:extLst>
          </p:cNvPr>
          <p:cNvSpPr/>
          <p:nvPr/>
        </p:nvSpPr>
        <p:spPr>
          <a:xfrm>
            <a:off x="2736947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48" name="コネクタ: カギ線 47">
            <a:extLst>
              <a:ext uri="{FF2B5EF4-FFF2-40B4-BE49-F238E27FC236}">
                <a16:creationId xmlns:a16="http://schemas.microsoft.com/office/drawing/2014/main" id="{317C456A-4578-942E-0564-DB23DBF91620}"/>
              </a:ext>
            </a:extLst>
          </p:cNvPr>
          <p:cNvCxnSpPr>
            <a:cxnSpLocks/>
            <a:stCxn id="16" idx="2"/>
            <a:endCxn id="44" idx="0"/>
          </p:cNvCxnSpPr>
          <p:nvPr/>
        </p:nvCxnSpPr>
        <p:spPr>
          <a:xfrm rot="5400000">
            <a:off x="3116127" y="3462783"/>
            <a:ext cx="405671" cy="44820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コネクタ: カギ線 48">
            <a:extLst>
              <a:ext uri="{FF2B5EF4-FFF2-40B4-BE49-F238E27FC236}">
                <a16:creationId xmlns:a16="http://schemas.microsoft.com/office/drawing/2014/main" id="{917BC245-9161-75EF-B227-49F158E91178}"/>
              </a:ext>
            </a:extLst>
          </p:cNvPr>
          <p:cNvCxnSpPr>
            <a:cxnSpLocks/>
            <a:stCxn id="16" idx="2"/>
            <a:endCxn id="54" idx="0"/>
          </p:cNvCxnSpPr>
          <p:nvPr/>
        </p:nvCxnSpPr>
        <p:spPr>
          <a:xfrm rot="16200000" flipH="1">
            <a:off x="3567426" y="3459689"/>
            <a:ext cx="405671" cy="45439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CD93CF0-FA0C-D3C5-A589-8E5B9D7B02D7}"/>
              </a:ext>
            </a:extLst>
          </p:cNvPr>
          <p:cNvCxnSpPr>
            <a:cxnSpLocks/>
          </p:cNvCxnSpPr>
          <p:nvPr/>
        </p:nvCxnSpPr>
        <p:spPr>
          <a:xfrm>
            <a:off x="3110736" y="4472272"/>
            <a:ext cx="0" cy="4273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3AE4BAC-E20B-83D2-0D09-61477A9F586F}"/>
              </a:ext>
            </a:extLst>
          </p:cNvPr>
          <p:cNvSpPr/>
          <p:nvPr/>
        </p:nvSpPr>
        <p:spPr>
          <a:xfrm>
            <a:off x="3647232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F167F0C-BEDB-6F2E-555F-80A84F348950}"/>
              </a:ext>
            </a:extLst>
          </p:cNvPr>
          <p:cNvSpPr/>
          <p:nvPr/>
        </p:nvSpPr>
        <p:spPr>
          <a:xfrm>
            <a:off x="3647232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30B2C77-C7C9-1AD4-1844-FB96E447563B}"/>
              </a:ext>
            </a:extLst>
          </p:cNvPr>
          <p:cNvSpPr/>
          <p:nvPr/>
        </p:nvSpPr>
        <p:spPr>
          <a:xfrm>
            <a:off x="3647232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669DBD8-6D6B-FFFA-A907-A21A9B9A5666}"/>
              </a:ext>
            </a:extLst>
          </p:cNvPr>
          <p:cNvSpPr/>
          <p:nvPr/>
        </p:nvSpPr>
        <p:spPr>
          <a:xfrm>
            <a:off x="3639546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66EAB7D-3EA2-6ABD-8548-0B83612045A0}"/>
              </a:ext>
            </a:extLst>
          </p:cNvPr>
          <p:cNvSpPr/>
          <p:nvPr/>
        </p:nvSpPr>
        <p:spPr>
          <a:xfrm>
            <a:off x="3639546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04BED0A-0720-0C65-FFCB-555EEBE0CC6E}"/>
              </a:ext>
            </a:extLst>
          </p:cNvPr>
          <p:cNvSpPr/>
          <p:nvPr/>
        </p:nvSpPr>
        <p:spPr>
          <a:xfrm>
            <a:off x="3639546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2A9C550F-D928-F7A9-D148-92CA85A1157B}"/>
              </a:ext>
            </a:extLst>
          </p:cNvPr>
          <p:cNvCxnSpPr>
            <a:cxnSpLocks/>
          </p:cNvCxnSpPr>
          <p:nvPr/>
        </p:nvCxnSpPr>
        <p:spPr>
          <a:xfrm>
            <a:off x="4013336" y="4472272"/>
            <a:ext cx="0" cy="4273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CE0A265-8C8F-CD69-6567-DD0E53669753}"/>
              </a:ext>
            </a:extLst>
          </p:cNvPr>
          <p:cNvSpPr/>
          <p:nvPr/>
        </p:nvSpPr>
        <p:spPr>
          <a:xfrm>
            <a:off x="1656716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8187C83-7092-5351-40AC-BBCA13D3E3BD}"/>
              </a:ext>
            </a:extLst>
          </p:cNvPr>
          <p:cNvSpPr/>
          <p:nvPr/>
        </p:nvSpPr>
        <p:spPr>
          <a:xfrm>
            <a:off x="1656716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957A538-9B4E-5629-806C-B71F6A17BDA6}"/>
              </a:ext>
            </a:extLst>
          </p:cNvPr>
          <p:cNvSpPr/>
          <p:nvPr/>
        </p:nvSpPr>
        <p:spPr>
          <a:xfrm>
            <a:off x="1656716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0281366B-649C-A721-233E-86F50D264834}"/>
              </a:ext>
            </a:extLst>
          </p:cNvPr>
          <p:cNvCxnSpPr>
            <a:cxnSpLocks/>
          </p:cNvCxnSpPr>
          <p:nvPr/>
        </p:nvCxnSpPr>
        <p:spPr>
          <a:xfrm>
            <a:off x="764864" y="1619413"/>
            <a:ext cx="359819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77C6A258-76BA-4245-7FEF-15FCFDDD0C1B}"/>
              </a:ext>
            </a:extLst>
          </p:cNvPr>
          <p:cNvSpPr txBox="1"/>
          <p:nvPr/>
        </p:nvSpPr>
        <p:spPr>
          <a:xfrm>
            <a:off x="772550" y="1230633"/>
            <a:ext cx="3582822" cy="35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現状</a:t>
            </a: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4D4CC553-5B94-E4F4-1432-55D84A753C8C}"/>
              </a:ext>
            </a:extLst>
          </p:cNvPr>
          <p:cNvCxnSpPr>
            <a:cxnSpLocks/>
          </p:cNvCxnSpPr>
          <p:nvPr/>
        </p:nvCxnSpPr>
        <p:spPr>
          <a:xfrm>
            <a:off x="5072268" y="1619413"/>
            <a:ext cx="359819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05546F52-1E2A-36BF-8650-F8C91FE3F81F}"/>
              </a:ext>
            </a:extLst>
          </p:cNvPr>
          <p:cNvSpPr txBox="1"/>
          <p:nvPr/>
        </p:nvSpPr>
        <p:spPr>
          <a:xfrm>
            <a:off x="5079954" y="1230633"/>
            <a:ext cx="3582822" cy="351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今後</a:t>
            </a:r>
          </a:p>
        </p:txBody>
      </p:sp>
      <p:sp>
        <p:nvSpPr>
          <p:cNvPr id="137" name="二等辺三角形 136">
            <a:extLst>
              <a:ext uri="{FF2B5EF4-FFF2-40B4-BE49-F238E27FC236}">
                <a16:creationId xmlns:a16="http://schemas.microsoft.com/office/drawing/2014/main" id="{F4C82D38-40FC-A2A9-FF2E-B261FB83D1E1}"/>
              </a:ext>
            </a:extLst>
          </p:cNvPr>
          <p:cNvSpPr/>
          <p:nvPr/>
        </p:nvSpPr>
        <p:spPr>
          <a:xfrm rot="5400000">
            <a:off x="4105553" y="3889907"/>
            <a:ext cx="1303506" cy="19381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B3B911-3E25-55B5-F67D-A6FE01DD2E80}"/>
              </a:ext>
            </a:extLst>
          </p:cNvPr>
          <p:cNvSpPr/>
          <p:nvPr/>
        </p:nvSpPr>
        <p:spPr>
          <a:xfrm>
            <a:off x="9766353" y="1148415"/>
            <a:ext cx="824849" cy="1830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endParaRPr kumimoji="1" lang="ja-JP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CF4575C-32D1-C6D2-1A08-11327C45834E}"/>
              </a:ext>
            </a:extLst>
          </p:cNvPr>
          <p:cNvSpPr/>
          <p:nvPr/>
        </p:nvSpPr>
        <p:spPr>
          <a:xfrm>
            <a:off x="9322833" y="945235"/>
            <a:ext cx="2669141" cy="540663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3309DC-50E6-C6DC-C9FB-F6617626F5EF}"/>
              </a:ext>
            </a:extLst>
          </p:cNvPr>
          <p:cNvSpPr txBox="1"/>
          <p:nvPr/>
        </p:nvSpPr>
        <p:spPr>
          <a:xfrm>
            <a:off x="10402035" y="830264"/>
            <a:ext cx="510737" cy="1770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凡例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13054AE-86FC-0C78-1EE2-521593AEA8DD}"/>
              </a:ext>
            </a:extLst>
          </p:cNvPr>
          <p:cNvCxnSpPr>
            <a:cxnSpLocks/>
          </p:cNvCxnSpPr>
          <p:nvPr/>
        </p:nvCxnSpPr>
        <p:spPr>
          <a:xfrm>
            <a:off x="202898" y="737532"/>
            <a:ext cx="1166591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975954C-BDDB-0EE8-F97A-8C83D9FCE90E}"/>
              </a:ext>
            </a:extLst>
          </p:cNvPr>
          <p:cNvSpPr/>
          <p:nvPr/>
        </p:nvSpPr>
        <p:spPr>
          <a:xfrm>
            <a:off x="772550" y="5748514"/>
            <a:ext cx="3590508" cy="9263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marL="228600" indent="-228600">
              <a:buFont typeface="+mj-ea"/>
              <a:buAutoNum type="circleNumDbPlain"/>
            </a:pP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マネージャーの兼務脱却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△△さんにマネジメント経験をつんでもらう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Font typeface="+mj-ea"/>
              <a:buAutoNum type="circleNumDbPlain"/>
            </a:pPr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コネクタ: カギ線 30">
            <a:extLst>
              <a:ext uri="{FF2B5EF4-FFF2-40B4-BE49-F238E27FC236}">
                <a16:creationId xmlns:a16="http://schemas.microsoft.com/office/drawing/2014/main" id="{E83BC52F-9111-8F3A-20E2-26F635F165BF}"/>
              </a:ext>
            </a:extLst>
          </p:cNvPr>
          <p:cNvCxnSpPr>
            <a:cxnSpLocks/>
          </p:cNvCxnSpPr>
          <p:nvPr/>
        </p:nvCxnSpPr>
        <p:spPr>
          <a:xfrm rot="5400000">
            <a:off x="948518" y="4687610"/>
            <a:ext cx="41798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吹き出し: 四角形 33">
            <a:extLst>
              <a:ext uri="{FF2B5EF4-FFF2-40B4-BE49-F238E27FC236}">
                <a16:creationId xmlns:a16="http://schemas.microsoft.com/office/drawing/2014/main" id="{DEC40A25-FE96-2B24-A170-9EFAA1E9F029}"/>
              </a:ext>
            </a:extLst>
          </p:cNvPr>
          <p:cNvSpPr/>
          <p:nvPr/>
        </p:nvSpPr>
        <p:spPr>
          <a:xfrm>
            <a:off x="374140" y="3405990"/>
            <a:ext cx="715826" cy="405670"/>
          </a:xfrm>
          <a:prstGeom prst="wedgeRectCallout">
            <a:avLst>
              <a:gd name="adj1" fmla="val 85002"/>
              <a:gd name="adj2" fmla="val -6272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①</a:t>
            </a: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3079B6E9-F9C9-DEF6-0F11-448A90574C05}"/>
              </a:ext>
            </a:extLst>
          </p:cNvPr>
          <p:cNvSpPr/>
          <p:nvPr/>
        </p:nvSpPr>
        <p:spPr>
          <a:xfrm>
            <a:off x="1632047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F927F6D-F8C4-4F26-4AB3-B3C8EB08341B}"/>
              </a:ext>
            </a:extLst>
          </p:cNvPr>
          <p:cNvSpPr/>
          <p:nvPr/>
        </p:nvSpPr>
        <p:spPr>
          <a:xfrm>
            <a:off x="1632047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922F594-B4DE-4B29-F170-20CC94990DDA}"/>
              </a:ext>
            </a:extLst>
          </p:cNvPr>
          <p:cNvSpPr/>
          <p:nvPr/>
        </p:nvSpPr>
        <p:spPr>
          <a:xfrm>
            <a:off x="1632047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1" name="コネクタ: カギ線 90">
            <a:extLst>
              <a:ext uri="{FF2B5EF4-FFF2-40B4-BE49-F238E27FC236}">
                <a16:creationId xmlns:a16="http://schemas.microsoft.com/office/drawing/2014/main" id="{62E60725-0F5C-9430-F3B5-1C4A734AAD9C}"/>
              </a:ext>
            </a:extLst>
          </p:cNvPr>
          <p:cNvCxnSpPr>
            <a:cxnSpLocks/>
            <a:stCxn id="7" idx="2"/>
            <a:endCxn id="88" idx="0"/>
          </p:cNvCxnSpPr>
          <p:nvPr/>
        </p:nvCxnSpPr>
        <p:spPr>
          <a:xfrm rot="16200000" flipH="1">
            <a:off x="1577571" y="3477331"/>
            <a:ext cx="405671" cy="41910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コネクタ: カギ線 97">
            <a:extLst>
              <a:ext uri="{FF2B5EF4-FFF2-40B4-BE49-F238E27FC236}">
                <a16:creationId xmlns:a16="http://schemas.microsoft.com/office/drawing/2014/main" id="{F6CB269F-1ED4-FAA3-D9BB-E0EB3453E3BC}"/>
              </a:ext>
            </a:extLst>
          </p:cNvPr>
          <p:cNvCxnSpPr>
            <a:cxnSpLocks/>
            <a:stCxn id="90" idx="2"/>
            <a:endCxn id="58" idx="0"/>
          </p:cNvCxnSpPr>
          <p:nvPr/>
        </p:nvCxnSpPr>
        <p:spPr>
          <a:xfrm rot="16200000" flipH="1">
            <a:off x="1780970" y="4681259"/>
            <a:ext cx="41798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吹き出し: 四角形 34">
            <a:extLst>
              <a:ext uri="{FF2B5EF4-FFF2-40B4-BE49-F238E27FC236}">
                <a16:creationId xmlns:a16="http://schemas.microsoft.com/office/drawing/2014/main" id="{9322DA3E-86EB-8EBE-6CD2-04551B291A21}"/>
              </a:ext>
            </a:extLst>
          </p:cNvPr>
          <p:cNvSpPr/>
          <p:nvPr/>
        </p:nvSpPr>
        <p:spPr>
          <a:xfrm>
            <a:off x="2183200" y="4425519"/>
            <a:ext cx="715826" cy="405670"/>
          </a:xfrm>
          <a:prstGeom prst="wedgeRectCallout">
            <a:avLst>
              <a:gd name="adj1" fmla="val -49835"/>
              <a:gd name="adj2" fmla="val 10006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②</a:t>
            </a: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28913BF-F7D1-EBE5-69C6-F64C99A04CA4}"/>
              </a:ext>
            </a:extLst>
          </p:cNvPr>
          <p:cNvSpPr/>
          <p:nvPr/>
        </p:nvSpPr>
        <p:spPr>
          <a:xfrm>
            <a:off x="9322833" y="1631036"/>
            <a:ext cx="2669142" cy="504382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kumimoji="1" lang="ja-JP" altLang="en-US" sz="1200" dirty="0"/>
              <a:t>備考</a:t>
            </a:r>
            <a:endParaRPr lang="en-US" altLang="ja-JP" sz="1200" dirty="0"/>
          </a:p>
          <a:p>
            <a:pPr marL="228600" indent="-228600">
              <a:spcAft>
                <a:spcPts val="600"/>
              </a:spcAft>
              <a:buFont typeface="+mj-lt"/>
              <a:buAutoNum type="alphaUcParenR"/>
            </a:pPr>
            <a:r>
              <a:rPr kumimoji="1" lang="ja-JP" altLang="en-US" sz="1200" dirty="0"/>
              <a:t>力量の差が明らかなため、横並びの□□さんの心情的には田中さんの昇格は問題なさそうだが、□□さんの管轄の業務理解が追いつくか？</a:t>
            </a:r>
            <a:endParaRPr kumimoji="1" lang="en-US" altLang="ja-JP" sz="1200" dirty="0"/>
          </a:p>
          <a:p>
            <a:pPr marL="228600" indent="-228600">
              <a:spcAft>
                <a:spcPts val="600"/>
              </a:spcAft>
              <a:buFont typeface="+mj-lt"/>
              <a:buAutoNum type="alphaUcParenR"/>
            </a:pPr>
            <a:r>
              <a:rPr lang="en-US" altLang="ja-JP" sz="1200" dirty="0"/>
              <a:t>XX</a:t>
            </a:r>
            <a:r>
              <a:rPr lang="ja-JP" altLang="en-US" sz="1200" dirty="0"/>
              <a:t>さんとの縦関係は相性的に大丈夫？（同期入社）</a:t>
            </a:r>
            <a:endParaRPr kumimoji="1" lang="en-US" altLang="ja-JP" sz="1200" dirty="0"/>
          </a:p>
          <a:p>
            <a:pPr>
              <a:spcAft>
                <a:spcPts val="600"/>
              </a:spcAft>
            </a:pPr>
            <a:endParaRPr kumimoji="1" lang="ja-JP" altLang="en-US" sz="1200" dirty="0"/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E1730B37-888C-7188-BDFC-C8F10FDF923C}"/>
              </a:ext>
            </a:extLst>
          </p:cNvPr>
          <p:cNvSpPr/>
          <p:nvPr/>
        </p:nvSpPr>
        <p:spPr>
          <a:xfrm>
            <a:off x="6548087" y="193499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〇〇事業部</a:t>
            </a: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2732E154-DF99-9D17-963A-E3E06E296E3E}"/>
              </a:ext>
            </a:extLst>
          </p:cNvPr>
          <p:cNvSpPr/>
          <p:nvPr/>
        </p:nvSpPr>
        <p:spPr>
          <a:xfrm>
            <a:off x="6548087" y="2129182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役員</a:t>
            </a: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F257F3FD-0799-CD0D-5A82-8842086ADF5C}"/>
              </a:ext>
            </a:extLst>
          </p:cNvPr>
          <p:cNvSpPr/>
          <p:nvPr/>
        </p:nvSpPr>
        <p:spPr>
          <a:xfrm>
            <a:off x="6548087" y="2323366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竹内</a:t>
            </a: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39928363-566F-F1F0-9CCA-3E19EAB1D01B}"/>
              </a:ext>
            </a:extLst>
          </p:cNvPr>
          <p:cNvSpPr/>
          <p:nvPr/>
        </p:nvSpPr>
        <p:spPr>
          <a:xfrm>
            <a:off x="5556340" y="290150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〇〇グループ</a:t>
            </a:r>
            <a:endParaRPr kumimoji="1" lang="ja-JP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9CA4A4BD-2DE4-9DEC-C383-62D6EE26DC7C}"/>
              </a:ext>
            </a:extLst>
          </p:cNvPr>
          <p:cNvSpPr/>
          <p:nvPr/>
        </p:nvSpPr>
        <p:spPr>
          <a:xfrm>
            <a:off x="5556340" y="3095686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部長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DD5767AF-B887-02E4-0D9F-BE4B204181E6}"/>
              </a:ext>
            </a:extLst>
          </p:cNvPr>
          <p:cNvSpPr/>
          <p:nvPr/>
        </p:nvSpPr>
        <p:spPr>
          <a:xfrm>
            <a:off x="5556340" y="3289868"/>
            <a:ext cx="715826" cy="1941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E378692E-FCE8-1608-DB5A-9AFC57EAC0C4}"/>
              </a:ext>
            </a:extLst>
          </p:cNvPr>
          <p:cNvSpPr/>
          <p:nvPr/>
        </p:nvSpPr>
        <p:spPr>
          <a:xfrm>
            <a:off x="7528552" y="290150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A5700DB3-39BB-6B2C-94A5-DBA1ADF907AE}"/>
              </a:ext>
            </a:extLst>
          </p:cNvPr>
          <p:cNvSpPr/>
          <p:nvPr/>
        </p:nvSpPr>
        <p:spPr>
          <a:xfrm>
            <a:off x="7528552" y="3095686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990B41E9-436A-A6B5-D0B7-4E42C2A5721D}"/>
              </a:ext>
            </a:extLst>
          </p:cNvPr>
          <p:cNvSpPr/>
          <p:nvPr/>
        </p:nvSpPr>
        <p:spPr>
          <a:xfrm>
            <a:off x="7528552" y="328986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8213F0BF-39FE-AD35-84A2-10B4A9DF14D3}"/>
              </a:ext>
            </a:extLst>
          </p:cNvPr>
          <p:cNvSpPr/>
          <p:nvPr/>
        </p:nvSpPr>
        <p:spPr>
          <a:xfrm>
            <a:off x="5136645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山田（</a:t>
            </a: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E2629EA0-EA74-F0FE-5FBF-AC3C248D7A8E}"/>
              </a:ext>
            </a:extLst>
          </p:cNvPr>
          <p:cNvSpPr/>
          <p:nvPr/>
        </p:nvSpPr>
        <p:spPr>
          <a:xfrm>
            <a:off x="5136645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佐藤</a:t>
            </a: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69B0E00B-4EB7-ED44-BC99-F547A33BCC9B}"/>
              </a:ext>
            </a:extLst>
          </p:cNvPr>
          <p:cNvSpPr/>
          <p:nvPr/>
        </p:nvSpPr>
        <p:spPr>
          <a:xfrm>
            <a:off x="5136645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小野</a:t>
            </a:r>
          </a:p>
        </p:txBody>
      </p:sp>
      <p:cxnSp>
        <p:nvCxnSpPr>
          <p:cNvPr id="151" name="コネクタ: カギ線 150">
            <a:extLst>
              <a:ext uri="{FF2B5EF4-FFF2-40B4-BE49-F238E27FC236}">
                <a16:creationId xmlns:a16="http://schemas.microsoft.com/office/drawing/2014/main" id="{8FBCC626-AF01-DF71-D83E-6EB199519D47}"/>
              </a:ext>
            </a:extLst>
          </p:cNvPr>
          <p:cNvCxnSpPr>
            <a:stCxn id="141" idx="2"/>
            <a:endCxn id="142" idx="0"/>
          </p:cNvCxnSpPr>
          <p:nvPr/>
        </p:nvCxnSpPr>
        <p:spPr>
          <a:xfrm rot="5400000">
            <a:off x="6218150" y="2213650"/>
            <a:ext cx="383954" cy="991747"/>
          </a:xfrm>
          <a:prstGeom prst="bentConnector3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コネクタ: カギ線 151">
            <a:extLst>
              <a:ext uri="{FF2B5EF4-FFF2-40B4-BE49-F238E27FC236}">
                <a16:creationId xmlns:a16="http://schemas.microsoft.com/office/drawing/2014/main" id="{F2336503-8609-970E-254C-778277A37A62}"/>
              </a:ext>
            </a:extLst>
          </p:cNvPr>
          <p:cNvCxnSpPr>
            <a:cxnSpLocks/>
            <a:stCxn id="141" idx="2"/>
            <a:endCxn id="145" idx="0"/>
          </p:cNvCxnSpPr>
          <p:nvPr/>
        </p:nvCxnSpPr>
        <p:spPr>
          <a:xfrm rot="16200000" flipH="1">
            <a:off x="7204256" y="2219291"/>
            <a:ext cx="383954" cy="98046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6699FE2C-7D90-96D1-C32D-D9B522A3DE8B}"/>
              </a:ext>
            </a:extLst>
          </p:cNvPr>
          <p:cNvSpPr/>
          <p:nvPr/>
        </p:nvSpPr>
        <p:spPr>
          <a:xfrm>
            <a:off x="5136645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161C0133-FFDB-1644-30F1-1A00011F12FC}"/>
              </a:ext>
            </a:extLst>
          </p:cNvPr>
          <p:cNvSpPr/>
          <p:nvPr/>
        </p:nvSpPr>
        <p:spPr>
          <a:xfrm>
            <a:off x="5136645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マネージャー</a:t>
            </a: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7D6BB878-ACD8-52B6-5CAF-0D32F58C5468}"/>
              </a:ext>
            </a:extLst>
          </p:cNvPr>
          <p:cNvSpPr/>
          <p:nvPr/>
        </p:nvSpPr>
        <p:spPr>
          <a:xfrm>
            <a:off x="5136645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6" name="コネクタ: カギ線 155">
            <a:extLst>
              <a:ext uri="{FF2B5EF4-FFF2-40B4-BE49-F238E27FC236}">
                <a16:creationId xmlns:a16="http://schemas.microsoft.com/office/drawing/2014/main" id="{FAB78E50-282F-B46D-82B0-C2DDF998F6EB}"/>
              </a:ext>
            </a:extLst>
          </p:cNvPr>
          <p:cNvCxnSpPr>
            <a:cxnSpLocks/>
            <a:stCxn id="144" idx="2"/>
            <a:endCxn id="153" idx="0"/>
          </p:cNvCxnSpPr>
          <p:nvPr/>
        </p:nvCxnSpPr>
        <p:spPr>
          <a:xfrm rot="5400000">
            <a:off x="5501571" y="3477038"/>
            <a:ext cx="405671" cy="41969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4BBB398C-C422-AFDD-EDAF-6B3D7171A458}"/>
              </a:ext>
            </a:extLst>
          </p:cNvPr>
          <p:cNvSpPr/>
          <p:nvPr/>
        </p:nvSpPr>
        <p:spPr>
          <a:xfrm>
            <a:off x="7088033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9FD8323D-A96B-2839-00D6-9038B83A7F9A}"/>
              </a:ext>
            </a:extLst>
          </p:cNvPr>
          <p:cNvSpPr/>
          <p:nvPr/>
        </p:nvSpPr>
        <p:spPr>
          <a:xfrm>
            <a:off x="7088033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41B6795F-32CA-12D3-7A7C-06BFD64E7C0E}"/>
              </a:ext>
            </a:extLst>
          </p:cNvPr>
          <p:cNvSpPr/>
          <p:nvPr/>
        </p:nvSpPr>
        <p:spPr>
          <a:xfrm>
            <a:off x="7088033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E6DD08C8-25A8-84D7-2053-AD6F14750F5D}"/>
              </a:ext>
            </a:extLst>
          </p:cNvPr>
          <p:cNvSpPr/>
          <p:nvPr/>
        </p:nvSpPr>
        <p:spPr>
          <a:xfrm>
            <a:off x="7080347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768DE6BB-73AC-230C-95C3-DF94C40DC187}"/>
              </a:ext>
            </a:extLst>
          </p:cNvPr>
          <p:cNvSpPr/>
          <p:nvPr/>
        </p:nvSpPr>
        <p:spPr>
          <a:xfrm>
            <a:off x="7080347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0A66D622-020C-0943-894C-44A936C32F12}"/>
              </a:ext>
            </a:extLst>
          </p:cNvPr>
          <p:cNvSpPr/>
          <p:nvPr/>
        </p:nvSpPr>
        <p:spPr>
          <a:xfrm>
            <a:off x="7080347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163" name="コネクタ: カギ線 162">
            <a:extLst>
              <a:ext uri="{FF2B5EF4-FFF2-40B4-BE49-F238E27FC236}">
                <a16:creationId xmlns:a16="http://schemas.microsoft.com/office/drawing/2014/main" id="{5690955E-3632-FF88-DEA7-1FCD1FAA1582}"/>
              </a:ext>
            </a:extLst>
          </p:cNvPr>
          <p:cNvCxnSpPr>
            <a:cxnSpLocks/>
            <a:stCxn id="147" idx="2"/>
            <a:endCxn id="160" idx="0"/>
          </p:cNvCxnSpPr>
          <p:nvPr/>
        </p:nvCxnSpPr>
        <p:spPr>
          <a:xfrm rot="5400000">
            <a:off x="7459527" y="3462783"/>
            <a:ext cx="405671" cy="44820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コネクタ: カギ線 163">
            <a:extLst>
              <a:ext uri="{FF2B5EF4-FFF2-40B4-BE49-F238E27FC236}">
                <a16:creationId xmlns:a16="http://schemas.microsoft.com/office/drawing/2014/main" id="{C2DCE4E0-09B4-DF87-0623-B978FC6E8907}"/>
              </a:ext>
            </a:extLst>
          </p:cNvPr>
          <p:cNvCxnSpPr>
            <a:cxnSpLocks/>
            <a:stCxn id="147" idx="2"/>
            <a:endCxn id="169" idx="0"/>
          </p:cNvCxnSpPr>
          <p:nvPr/>
        </p:nvCxnSpPr>
        <p:spPr>
          <a:xfrm rot="16200000" flipH="1">
            <a:off x="7910826" y="3459689"/>
            <a:ext cx="405671" cy="45439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>
            <a:extLst>
              <a:ext uri="{FF2B5EF4-FFF2-40B4-BE49-F238E27FC236}">
                <a16:creationId xmlns:a16="http://schemas.microsoft.com/office/drawing/2014/main" id="{83C5BFA2-B172-71F5-9E34-606C1714DDC5}"/>
              </a:ext>
            </a:extLst>
          </p:cNvPr>
          <p:cNvCxnSpPr>
            <a:cxnSpLocks/>
          </p:cNvCxnSpPr>
          <p:nvPr/>
        </p:nvCxnSpPr>
        <p:spPr>
          <a:xfrm>
            <a:off x="7454136" y="4472272"/>
            <a:ext cx="0" cy="4273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C359DE46-B7AA-3684-E771-482C9E9BEF91}"/>
              </a:ext>
            </a:extLst>
          </p:cNvPr>
          <p:cNvSpPr/>
          <p:nvPr/>
        </p:nvSpPr>
        <p:spPr>
          <a:xfrm>
            <a:off x="7990632" y="4890250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E0A15116-4BEC-5B7F-9BBC-06AEFCE543B5}"/>
              </a:ext>
            </a:extLst>
          </p:cNvPr>
          <p:cNvSpPr/>
          <p:nvPr/>
        </p:nvSpPr>
        <p:spPr>
          <a:xfrm>
            <a:off x="7990632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54BF6EE9-22E6-9C9D-72F2-85DCC65CD5B9}"/>
              </a:ext>
            </a:extLst>
          </p:cNvPr>
          <p:cNvSpPr/>
          <p:nvPr/>
        </p:nvSpPr>
        <p:spPr>
          <a:xfrm>
            <a:off x="7990632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ED09874E-8138-4C46-250B-509870CA7DFA}"/>
              </a:ext>
            </a:extLst>
          </p:cNvPr>
          <p:cNvSpPr/>
          <p:nvPr/>
        </p:nvSpPr>
        <p:spPr>
          <a:xfrm>
            <a:off x="7982946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46D34349-6D72-BE3C-FBA0-22C41108280D}"/>
              </a:ext>
            </a:extLst>
          </p:cNvPr>
          <p:cNvSpPr/>
          <p:nvPr/>
        </p:nvSpPr>
        <p:spPr>
          <a:xfrm>
            <a:off x="7982946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C07959CD-E53C-4E18-7FE3-B5CA6F6239BD}"/>
              </a:ext>
            </a:extLst>
          </p:cNvPr>
          <p:cNvSpPr/>
          <p:nvPr/>
        </p:nvSpPr>
        <p:spPr>
          <a:xfrm>
            <a:off x="7982946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172" name="直線コネクタ 171">
            <a:extLst>
              <a:ext uri="{FF2B5EF4-FFF2-40B4-BE49-F238E27FC236}">
                <a16:creationId xmlns:a16="http://schemas.microsoft.com/office/drawing/2014/main" id="{5E72F33B-71C3-A095-37EA-45E6767B61DD}"/>
              </a:ext>
            </a:extLst>
          </p:cNvPr>
          <p:cNvCxnSpPr>
            <a:cxnSpLocks/>
          </p:cNvCxnSpPr>
          <p:nvPr/>
        </p:nvCxnSpPr>
        <p:spPr>
          <a:xfrm>
            <a:off x="8356736" y="4472272"/>
            <a:ext cx="0" cy="4273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D32F9264-17BC-7519-4C29-246CD8E478F3}"/>
              </a:ext>
            </a:extLst>
          </p:cNvPr>
          <p:cNvSpPr/>
          <p:nvPr/>
        </p:nvSpPr>
        <p:spPr>
          <a:xfrm>
            <a:off x="6000116" y="4890250"/>
            <a:ext cx="715826" cy="19418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</a:t>
            </a:r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(L)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7927333B-520B-0F0E-1D94-D7ABAEFCFC67}"/>
              </a:ext>
            </a:extLst>
          </p:cNvPr>
          <p:cNvSpPr/>
          <p:nvPr/>
        </p:nvSpPr>
        <p:spPr>
          <a:xfrm>
            <a:off x="6000116" y="5084433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endParaRPr kumimoji="1"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F0DE2A88-342A-7E5C-2CA3-AB1775FAA32A}"/>
              </a:ext>
            </a:extLst>
          </p:cNvPr>
          <p:cNvSpPr/>
          <p:nvPr/>
        </p:nvSpPr>
        <p:spPr>
          <a:xfrm>
            <a:off x="6000116" y="5278614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37BBB114-FAEC-3B4D-AF57-4F3C937F0C58}"/>
              </a:ext>
            </a:extLst>
          </p:cNvPr>
          <p:cNvSpPr/>
          <p:nvPr/>
        </p:nvSpPr>
        <p:spPr>
          <a:xfrm>
            <a:off x="5115950" y="5748514"/>
            <a:ext cx="3590508" cy="9263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0" rtlCol="0" anchor="ctr"/>
          <a:lstStyle/>
          <a:p>
            <a:pPr marL="228600" indent="-228600">
              <a:buFont typeface="+mj-ea"/>
              <a:buAutoNum type="circleNumDbPlain"/>
            </a:pP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田中</a:t>
            </a:r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MGR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を昇格、マネジャーは兼務で継続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Font typeface="+mj-ea"/>
              <a:buAutoNum type="circleNumDbPlain"/>
            </a:pP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△△さんを新任でリーダーに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indent="-228600">
              <a:buFont typeface="+mj-ea"/>
              <a:buAutoNum type="circleNumDbPlain"/>
            </a:pPr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7" name="コネクタ: カギ線 176">
            <a:extLst>
              <a:ext uri="{FF2B5EF4-FFF2-40B4-BE49-F238E27FC236}">
                <a16:creationId xmlns:a16="http://schemas.microsoft.com/office/drawing/2014/main" id="{127D1332-3AFD-15A7-8C84-F91603B78007}"/>
              </a:ext>
            </a:extLst>
          </p:cNvPr>
          <p:cNvCxnSpPr>
            <a:cxnSpLocks/>
          </p:cNvCxnSpPr>
          <p:nvPr/>
        </p:nvCxnSpPr>
        <p:spPr>
          <a:xfrm rot="5400000">
            <a:off x="5291918" y="4687610"/>
            <a:ext cx="41798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A730317A-61B5-2173-FCFD-936D4BCCDCEE}"/>
              </a:ext>
            </a:extLst>
          </p:cNvPr>
          <p:cNvSpPr/>
          <p:nvPr/>
        </p:nvSpPr>
        <p:spPr>
          <a:xfrm>
            <a:off x="5975447" y="3889721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A070C02C-6761-4322-6110-D34D9CAC0A11}"/>
              </a:ext>
            </a:extLst>
          </p:cNvPr>
          <p:cNvSpPr/>
          <p:nvPr/>
        </p:nvSpPr>
        <p:spPr>
          <a:xfrm>
            <a:off x="5975447" y="4083908"/>
            <a:ext cx="715826" cy="1941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</a:t>
            </a: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BCF5F4B2-50FC-1A60-33D2-60963EABDD21}"/>
              </a:ext>
            </a:extLst>
          </p:cNvPr>
          <p:cNvSpPr/>
          <p:nvPr/>
        </p:nvSpPr>
        <p:spPr>
          <a:xfrm>
            <a:off x="5975447" y="4278088"/>
            <a:ext cx="715826" cy="19418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cxnSp>
        <p:nvCxnSpPr>
          <p:cNvPr id="182" name="コネクタ: カギ線 181">
            <a:extLst>
              <a:ext uri="{FF2B5EF4-FFF2-40B4-BE49-F238E27FC236}">
                <a16:creationId xmlns:a16="http://schemas.microsoft.com/office/drawing/2014/main" id="{059912FF-BA84-AA35-8658-611767B8B82E}"/>
              </a:ext>
            </a:extLst>
          </p:cNvPr>
          <p:cNvCxnSpPr>
            <a:cxnSpLocks/>
            <a:stCxn id="144" idx="2"/>
            <a:endCxn id="179" idx="0"/>
          </p:cNvCxnSpPr>
          <p:nvPr/>
        </p:nvCxnSpPr>
        <p:spPr>
          <a:xfrm rot="16200000" flipH="1">
            <a:off x="5920971" y="3477331"/>
            <a:ext cx="405671" cy="41910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コネクタ: カギ線 182">
            <a:extLst>
              <a:ext uri="{FF2B5EF4-FFF2-40B4-BE49-F238E27FC236}">
                <a16:creationId xmlns:a16="http://schemas.microsoft.com/office/drawing/2014/main" id="{4041F95C-53EC-446B-2694-60858CFDDA7A}"/>
              </a:ext>
            </a:extLst>
          </p:cNvPr>
          <p:cNvCxnSpPr>
            <a:cxnSpLocks/>
            <a:stCxn id="181" idx="2"/>
            <a:endCxn id="173" idx="0"/>
          </p:cNvCxnSpPr>
          <p:nvPr/>
        </p:nvCxnSpPr>
        <p:spPr>
          <a:xfrm rot="16200000" flipH="1">
            <a:off x="6124370" y="4681259"/>
            <a:ext cx="417980" cy="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吹き出し: 四角形 183">
            <a:extLst>
              <a:ext uri="{FF2B5EF4-FFF2-40B4-BE49-F238E27FC236}">
                <a16:creationId xmlns:a16="http://schemas.microsoft.com/office/drawing/2014/main" id="{3D7B25E3-3644-CFCA-A30B-AA3DCACDAE57}"/>
              </a:ext>
            </a:extLst>
          </p:cNvPr>
          <p:cNvSpPr/>
          <p:nvPr/>
        </p:nvSpPr>
        <p:spPr>
          <a:xfrm>
            <a:off x="6433939" y="3186622"/>
            <a:ext cx="715826" cy="405670"/>
          </a:xfrm>
          <a:prstGeom prst="wedgeRectCallout">
            <a:avLst>
              <a:gd name="adj1" fmla="val -87093"/>
              <a:gd name="adj2" fmla="val 38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吹き出し: 四角形 184">
            <a:extLst>
              <a:ext uri="{FF2B5EF4-FFF2-40B4-BE49-F238E27FC236}">
                <a16:creationId xmlns:a16="http://schemas.microsoft.com/office/drawing/2014/main" id="{C6CCE592-3546-A9A0-44B8-BB4B5D96F8D7}"/>
              </a:ext>
            </a:extLst>
          </p:cNvPr>
          <p:cNvSpPr/>
          <p:nvPr/>
        </p:nvSpPr>
        <p:spPr>
          <a:xfrm>
            <a:off x="10778256" y="1148415"/>
            <a:ext cx="715826" cy="183057"/>
          </a:xfrm>
          <a:prstGeom prst="wedgeRectCallout">
            <a:avLst>
              <a:gd name="adj1" fmla="val -49835"/>
              <a:gd name="adj2" fmla="val 1000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懸念</a:t>
            </a:r>
          </a:p>
        </p:txBody>
      </p:sp>
      <p:sp>
        <p:nvSpPr>
          <p:cNvPr id="187" name="吹き出し: 四角形 186">
            <a:extLst>
              <a:ext uri="{FF2B5EF4-FFF2-40B4-BE49-F238E27FC236}">
                <a16:creationId xmlns:a16="http://schemas.microsoft.com/office/drawing/2014/main" id="{C8DF832C-90FB-61F5-BE93-D1B1D71CB9D9}"/>
              </a:ext>
            </a:extLst>
          </p:cNvPr>
          <p:cNvSpPr/>
          <p:nvPr/>
        </p:nvSpPr>
        <p:spPr>
          <a:xfrm>
            <a:off x="6938072" y="4775854"/>
            <a:ext cx="715826" cy="405670"/>
          </a:xfrm>
          <a:prstGeom prst="wedgeRectCallout">
            <a:avLst>
              <a:gd name="adj1" fmla="val -87093"/>
              <a:gd name="adj2" fmla="val 38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lang="ja-JP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838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200</Words>
  <Application>Microsoft Office PowerPoint</Application>
  <PresentationFormat>ワイド画面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 圭介</dc:creator>
  <cp:lastModifiedBy>林 圭介</cp:lastModifiedBy>
  <cp:revision>326</cp:revision>
  <dcterms:created xsi:type="dcterms:W3CDTF">2021-03-26T08:32:40Z</dcterms:created>
  <dcterms:modified xsi:type="dcterms:W3CDTF">2022-09-10T12:02:52Z</dcterms:modified>
</cp:coreProperties>
</file>