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78" r:id="rId4"/>
    <p:sldId id="279" r:id="rId5"/>
    <p:sldId id="28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2501"/>
    <a:srgbClr val="0E97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918" autoAdjust="0"/>
    <p:restoredTop sz="94660"/>
  </p:normalViewPr>
  <p:slideViewPr>
    <p:cSldViewPr snapToGrid="0">
      <p:cViewPr varScale="1">
        <p:scale>
          <a:sx n="98" d="100"/>
          <a:sy n="98" d="100"/>
        </p:scale>
        <p:origin x="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403B5E-0D21-44A7-93F4-8C4875E7CC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FEF772A-4756-49A1-A285-9791768878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C13514-6495-4D92-9F7B-85AF216FE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254F-F168-4227-A189-41A9864E494D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21D1D5-4264-4B37-8A53-EC3518561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6E3FFF-3821-4C37-9D97-99395FB94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74365-E762-4C75-92D2-3E38DE36B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557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75B59F-FC2E-4815-911C-218858DE7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D9F9478-F5C4-4DA9-83CA-560DCCA096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7ED2193-A787-46B8-A2E0-9A4E3DF67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254F-F168-4227-A189-41A9864E494D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013662-8649-4397-9B35-8E116A39A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935EF3-C99F-45D6-885F-64013B229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74365-E762-4C75-92D2-3E38DE36B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19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986B33E-E351-47F1-91D3-AB6717598A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BA716D6-EA28-405D-8DC8-65A101179C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AD2294-078F-4DC1-A7B4-F963E6177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254F-F168-4227-A189-41A9864E494D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901B69-1D9B-44A0-BC1E-251E37178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977C22-4F44-4A9D-888B-467C2FF17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74365-E762-4C75-92D2-3E38DE36B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342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9AC001-71D4-49FD-80ED-1E6DA9421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31E307-0576-4118-95D7-AC21E9BFC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A61688-4757-4CBC-923B-D3A34B59D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254F-F168-4227-A189-41A9864E494D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0704CD-413C-4552-B56E-7D9425F67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4AC16F-171E-4BAD-87DA-3F6287B4C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74365-E762-4C75-92D2-3E38DE36B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107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0522F9-758B-4CAD-8098-A8B71D807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0E07E85-5FEE-43A4-A9EA-68ACE90A9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6587B7B-0364-49EB-A991-72DB19F86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254F-F168-4227-A189-41A9864E494D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56CCF3-C350-42F9-8D4B-53CD79FA7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D192110-0182-42B6-AA84-9C79E8129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74365-E762-4C75-92D2-3E38DE36B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568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165123-39BB-48E7-B8E4-105085D56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E5FF41-F914-4690-80D7-6C6271ABAB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F9FEBE-9526-4FD0-86DE-BC24BD343D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0F57B6B-49F8-41C9-B89C-AE2BC93A7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254F-F168-4227-A189-41A9864E494D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A026619-40E9-4E16-B17F-BDD714149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CF63F2A-709B-4454-9E8A-F94846115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74365-E762-4C75-92D2-3E38DE36B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215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AFA889-A85F-40B5-B9EB-F5FAA619E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272E524-EF46-47AF-A0EB-E6A4AF4095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270795E-3FB8-449C-961C-4561440659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15FE2E1-0D27-421A-9045-099F904FF1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6DCE0C4-68EA-435C-9E12-C11CAA7944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57294C4-BEFA-4A4C-A013-2A8D46FF7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254F-F168-4227-A189-41A9864E494D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2FD7DF8-328D-4552-83C3-42E86AEA8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E198652-98A0-4913-A08D-464FDE1C1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74365-E762-4C75-92D2-3E38DE36B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770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F717D5-3A3C-4005-AE6E-27F2EAAE4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B6320FE-4DB3-41DE-8F1D-7A4010430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254F-F168-4227-A189-41A9864E494D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FA7BD53-BDA8-46E5-9018-637180377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580F728-C66D-46D6-91BE-76B22F879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74365-E762-4C75-92D2-3E38DE36B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137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1E76AE3-58E5-4494-8C31-7FFAD02CF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254F-F168-4227-A189-41A9864E494D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92E4D26-032F-4B77-A0E7-23857D0A6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81474B-056D-4A80-87AF-F99D83E78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74365-E762-4C75-92D2-3E38DE36B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3010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7D0E8C-D9C1-4FC4-9F91-EFE7A4BF5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50E9605-9347-4576-8476-B0709FD7D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F7ABF2A-9401-4C60-ABD7-0B0CD2B6A9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5E8C9E7-4FC2-46AD-AAB5-6EB555A45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254F-F168-4227-A189-41A9864E494D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D025E52-EA4B-4D03-84DD-ECC014F55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C434DF5-C628-43B7-9BA0-75F8C6C55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74365-E762-4C75-92D2-3E38DE36B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7066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132A71-0ED3-45EE-BEB0-4450DAACA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3B1D28D-C3C3-4EAF-BDE8-05DF1F4B20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BA5A376-15AF-4A36-B16E-A8457EFEA3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EE9FE1-3D0A-4577-8388-5EDEF23C4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254F-F168-4227-A189-41A9864E494D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501F94E-5177-412E-BA7B-55267107E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31C8748-6409-4015-B1A3-42B4833C6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74365-E762-4C75-92D2-3E38DE36B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085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C452EA1-3DDF-4390-9879-4E3BDC1E8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EC4C0A0-4FB4-40DA-94D7-CEDF030A7A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6EEE246-71E9-4179-A88E-8288A012CA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E254F-F168-4227-A189-41A9864E494D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EA0637-B1AB-47B3-90AA-E46E3FA850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4BB483-2387-4377-9124-E78568B96D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74365-E762-4C75-92D2-3E38DE36B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7778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D0081AD-818C-8256-C7E9-1B6B93933FED}"/>
              </a:ext>
            </a:extLst>
          </p:cNvPr>
          <p:cNvSpPr txBox="1"/>
          <p:nvPr/>
        </p:nvSpPr>
        <p:spPr>
          <a:xfrm>
            <a:off x="4504148" y="334266"/>
            <a:ext cx="53158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組織図（階層✕部署）</a:t>
            </a:r>
            <a:endParaRPr kumimoji="1" lang="ja-JP" altLang="en-US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FD38483-FB22-91F7-B32D-D29323FB4909}"/>
              </a:ext>
            </a:extLst>
          </p:cNvPr>
          <p:cNvSpPr/>
          <p:nvPr/>
        </p:nvSpPr>
        <p:spPr>
          <a:xfrm>
            <a:off x="2335389" y="439731"/>
            <a:ext cx="1901032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/>
              <a:t>図解テンプレ</a:t>
            </a:r>
            <a:endParaRPr kumimoji="1" lang="ja-JP" altLang="en-US" sz="1600" b="1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52C50E1-9335-CEA0-E9AA-3066E8AEE6E8}"/>
              </a:ext>
            </a:extLst>
          </p:cNvPr>
          <p:cNvSpPr/>
          <p:nvPr/>
        </p:nvSpPr>
        <p:spPr>
          <a:xfrm>
            <a:off x="5533832" y="1678671"/>
            <a:ext cx="1428156" cy="25394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〇〇事業部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4EE5177-3CBC-3F8E-0C47-92C0A576B1F6}"/>
              </a:ext>
            </a:extLst>
          </p:cNvPr>
          <p:cNvSpPr/>
          <p:nvPr/>
        </p:nvSpPr>
        <p:spPr>
          <a:xfrm>
            <a:off x="5533832" y="1932623"/>
            <a:ext cx="1428156" cy="25394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事業部長</a:t>
            </a:r>
            <a:endParaRPr kumimoji="1" lang="ja-JP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8F50F71-6CC3-F55A-7307-B9D2A5B40C9F}"/>
              </a:ext>
            </a:extLst>
          </p:cNvPr>
          <p:cNvSpPr/>
          <p:nvPr/>
        </p:nvSpPr>
        <p:spPr>
          <a:xfrm>
            <a:off x="5533832" y="2186574"/>
            <a:ext cx="1428156" cy="25394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竹内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EC9C3F6-5BBC-0131-8B64-7AF02897B7AB}"/>
              </a:ext>
            </a:extLst>
          </p:cNvPr>
          <p:cNvSpPr/>
          <p:nvPr/>
        </p:nvSpPr>
        <p:spPr>
          <a:xfrm>
            <a:off x="3555181" y="2942654"/>
            <a:ext cx="1428156" cy="25394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ja-JP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CS</a:t>
            </a:r>
            <a:r>
              <a:rPr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ユニット</a:t>
            </a:r>
            <a:endParaRPr kumimoji="1" lang="ja-JP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DBE0A75-317B-BA4E-D824-BE3BDBEA1B95}"/>
              </a:ext>
            </a:extLst>
          </p:cNvPr>
          <p:cNvSpPr/>
          <p:nvPr/>
        </p:nvSpPr>
        <p:spPr>
          <a:xfrm>
            <a:off x="3555181" y="3196607"/>
            <a:ext cx="1428156" cy="25394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マネージャー</a:t>
            </a:r>
            <a:endParaRPr kumimoji="1" lang="ja-JP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1406B14-4847-4339-12BA-7B68349476C8}"/>
              </a:ext>
            </a:extLst>
          </p:cNvPr>
          <p:cNvSpPr/>
          <p:nvPr/>
        </p:nvSpPr>
        <p:spPr>
          <a:xfrm>
            <a:off x="3555181" y="3450556"/>
            <a:ext cx="1428156" cy="25394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小川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95D0A3C4-2DD9-4D76-F45E-EE216DDED01C}"/>
              </a:ext>
            </a:extLst>
          </p:cNvPr>
          <p:cNvSpPr/>
          <p:nvPr/>
        </p:nvSpPr>
        <p:spPr>
          <a:xfrm>
            <a:off x="7489975" y="2942654"/>
            <a:ext cx="1428156" cy="25394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429F0972-B490-7318-2D39-E72BCDE1920A}"/>
              </a:ext>
            </a:extLst>
          </p:cNvPr>
          <p:cNvSpPr/>
          <p:nvPr/>
        </p:nvSpPr>
        <p:spPr>
          <a:xfrm>
            <a:off x="7489975" y="3196607"/>
            <a:ext cx="1428156" cy="25394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4B6563CB-3874-ECFB-0DB6-AB22D98002D0}"/>
              </a:ext>
            </a:extLst>
          </p:cNvPr>
          <p:cNvSpPr/>
          <p:nvPr/>
        </p:nvSpPr>
        <p:spPr>
          <a:xfrm>
            <a:off x="7489975" y="3450556"/>
            <a:ext cx="1428156" cy="25394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A085211-73E8-35F3-A314-EF4D0F8ECD97}"/>
              </a:ext>
            </a:extLst>
          </p:cNvPr>
          <p:cNvSpPr/>
          <p:nvPr/>
        </p:nvSpPr>
        <p:spPr>
          <a:xfrm>
            <a:off x="2676552" y="5543519"/>
            <a:ext cx="1428156" cy="25394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山田</a:t>
            </a:r>
            <a:endParaRPr kumimoji="1" lang="ja-JP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4A46CC43-CFDA-B186-0961-01CFFAFB2404}"/>
              </a:ext>
            </a:extLst>
          </p:cNvPr>
          <p:cNvSpPr/>
          <p:nvPr/>
        </p:nvSpPr>
        <p:spPr>
          <a:xfrm>
            <a:off x="2676552" y="5797469"/>
            <a:ext cx="1428156" cy="25394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佐藤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975839F0-4DDD-31A0-635E-2231FA5F6811}"/>
              </a:ext>
            </a:extLst>
          </p:cNvPr>
          <p:cNvSpPr/>
          <p:nvPr/>
        </p:nvSpPr>
        <p:spPr>
          <a:xfrm>
            <a:off x="2676552" y="6051417"/>
            <a:ext cx="1428156" cy="25394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小野</a:t>
            </a:r>
          </a:p>
        </p:txBody>
      </p:sp>
      <p:cxnSp>
        <p:nvCxnSpPr>
          <p:cNvPr id="21" name="コネクタ: カギ線 20">
            <a:extLst>
              <a:ext uri="{FF2B5EF4-FFF2-40B4-BE49-F238E27FC236}">
                <a16:creationId xmlns:a16="http://schemas.microsoft.com/office/drawing/2014/main" id="{2C069362-DDC8-A392-52D4-3BB0E9AC7EEA}"/>
              </a:ext>
            </a:extLst>
          </p:cNvPr>
          <p:cNvCxnSpPr>
            <a:stCxn id="7" idx="2"/>
            <a:endCxn id="8" idx="0"/>
          </p:cNvCxnSpPr>
          <p:nvPr/>
        </p:nvCxnSpPr>
        <p:spPr>
          <a:xfrm rot="5400000">
            <a:off x="5007520" y="1702262"/>
            <a:ext cx="502131" cy="1978651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コネクタ: カギ線 21">
            <a:extLst>
              <a:ext uri="{FF2B5EF4-FFF2-40B4-BE49-F238E27FC236}">
                <a16:creationId xmlns:a16="http://schemas.microsoft.com/office/drawing/2014/main" id="{9677A1A4-DA39-44E4-E071-157E717C22B8}"/>
              </a:ext>
            </a:extLst>
          </p:cNvPr>
          <p:cNvCxnSpPr>
            <a:cxnSpLocks/>
            <a:stCxn id="7" idx="2"/>
            <a:endCxn id="13" idx="0"/>
          </p:cNvCxnSpPr>
          <p:nvPr/>
        </p:nvCxnSpPr>
        <p:spPr>
          <a:xfrm rot="16200000" flipH="1">
            <a:off x="6974916" y="1713516"/>
            <a:ext cx="502131" cy="1956143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7367C6D2-FFC5-8451-99B9-F8289E856CF4}"/>
              </a:ext>
            </a:extLst>
          </p:cNvPr>
          <p:cNvSpPr/>
          <p:nvPr/>
        </p:nvSpPr>
        <p:spPr>
          <a:xfrm>
            <a:off x="2661217" y="4235037"/>
            <a:ext cx="1428156" cy="25394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カスタマーサポート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CF80810E-1ABB-F4E1-E96F-B92A09B1AC3E}"/>
              </a:ext>
            </a:extLst>
          </p:cNvPr>
          <p:cNvSpPr/>
          <p:nvPr/>
        </p:nvSpPr>
        <p:spPr>
          <a:xfrm>
            <a:off x="2661217" y="4488993"/>
            <a:ext cx="1428156" cy="25394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リーダー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2A9021B-2768-32FB-9598-1F1E6B46C53F}"/>
              </a:ext>
            </a:extLst>
          </p:cNvPr>
          <p:cNvSpPr/>
          <p:nvPr/>
        </p:nvSpPr>
        <p:spPr>
          <a:xfrm>
            <a:off x="2661217" y="4742939"/>
            <a:ext cx="1428156" cy="25394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田中</a:t>
            </a:r>
          </a:p>
        </p:txBody>
      </p:sp>
      <p:cxnSp>
        <p:nvCxnSpPr>
          <p:cNvPr id="27" name="コネクタ: カギ線 26">
            <a:extLst>
              <a:ext uri="{FF2B5EF4-FFF2-40B4-BE49-F238E27FC236}">
                <a16:creationId xmlns:a16="http://schemas.microsoft.com/office/drawing/2014/main" id="{534B35FB-11F9-12C5-94F7-6AFDC246D5D1}"/>
              </a:ext>
            </a:extLst>
          </p:cNvPr>
          <p:cNvCxnSpPr>
            <a:cxnSpLocks/>
            <a:stCxn id="10" idx="2"/>
            <a:endCxn id="23" idx="0"/>
          </p:cNvCxnSpPr>
          <p:nvPr/>
        </p:nvCxnSpPr>
        <p:spPr>
          <a:xfrm rot="5400000">
            <a:off x="3557011" y="3522790"/>
            <a:ext cx="530532" cy="893964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コネクタ: カギ線 28">
            <a:extLst>
              <a:ext uri="{FF2B5EF4-FFF2-40B4-BE49-F238E27FC236}">
                <a16:creationId xmlns:a16="http://schemas.microsoft.com/office/drawing/2014/main" id="{FA547F78-4A69-1EC5-B6EE-FC111FF1153D}"/>
              </a:ext>
            </a:extLst>
          </p:cNvPr>
          <p:cNvCxnSpPr>
            <a:cxnSpLocks/>
            <a:stCxn id="10" idx="2"/>
            <a:endCxn id="50" idx="0"/>
          </p:cNvCxnSpPr>
          <p:nvPr/>
        </p:nvCxnSpPr>
        <p:spPr>
          <a:xfrm rot="16200000" flipH="1">
            <a:off x="4443581" y="3530182"/>
            <a:ext cx="530532" cy="87917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A5F11A20-4F78-2D1A-FB29-66696CCC6CB4}"/>
              </a:ext>
            </a:extLst>
          </p:cNvPr>
          <p:cNvCxnSpPr>
            <a:cxnSpLocks/>
          </p:cNvCxnSpPr>
          <p:nvPr/>
        </p:nvCxnSpPr>
        <p:spPr>
          <a:xfrm>
            <a:off x="3406971" y="4996891"/>
            <a:ext cx="0" cy="558936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6748EB63-6794-47B1-AEAE-D795D9E8E568}"/>
              </a:ext>
            </a:extLst>
          </p:cNvPr>
          <p:cNvSpPr/>
          <p:nvPr/>
        </p:nvSpPr>
        <p:spPr>
          <a:xfrm>
            <a:off x="6611088" y="5543519"/>
            <a:ext cx="1428156" cy="25394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BA2DA178-6FFE-311A-10EA-6DA012AD2484}"/>
              </a:ext>
            </a:extLst>
          </p:cNvPr>
          <p:cNvSpPr/>
          <p:nvPr/>
        </p:nvSpPr>
        <p:spPr>
          <a:xfrm>
            <a:off x="6611088" y="5797469"/>
            <a:ext cx="1428156" cy="25394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B2927D45-15A2-87F0-05A0-6C172B159C71}"/>
              </a:ext>
            </a:extLst>
          </p:cNvPr>
          <p:cNvSpPr/>
          <p:nvPr/>
        </p:nvSpPr>
        <p:spPr>
          <a:xfrm>
            <a:off x="6611088" y="6051417"/>
            <a:ext cx="1428156" cy="25394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C43B8982-8802-A14B-0FE8-B91131CF88E8}"/>
              </a:ext>
            </a:extLst>
          </p:cNvPr>
          <p:cNvSpPr/>
          <p:nvPr/>
        </p:nvSpPr>
        <p:spPr>
          <a:xfrm>
            <a:off x="6595752" y="4235037"/>
            <a:ext cx="1428156" cy="25394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1291C9DA-9B09-EB81-670D-910F5CDF49C6}"/>
              </a:ext>
            </a:extLst>
          </p:cNvPr>
          <p:cNvSpPr/>
          <p:nvPr/>
        </p:nvSpPr>
        <p:spPr>
          <a:xfrm>
            <a:off x="6595752" y="4488993"/>
            <a:ext cx="1428156" cy="25394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CA86F51E-CA65-6A81-AF69-C0FCBBCAB010}"/>
              </a:ext>
            </a:extLst>
          </p:cNvPr>
          <p:cNvSpPr/>
          <p:nvPr/>
        </p:nvSpPr>
        <p:spPr>
          <a:xfrm>
            <a:off x="6595752" y="4742939"/>
            <a:ext cx="1428156" cy="25394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</a:p>
        </p:txBody>
      </p:sp>
      <p:cxnSp>
        <p:nvCxnSpPr>
          <p:cNvPr id="37" name="コネクタ: カギ線 36">
            <a:extLst>
              <a:ext uri="{FF2B5EF4-FFF2-40B4-BE49-F238E27FC236}">
                <a16:creationId xmlns:a16="http://schemas.microsoft.com/office/drawing/2014/main" id="{A0CEF9F7-1508-9298-13BB-29EF4AC3FA21}"/>
              </a:ext>
            </a:extLst>
          </p:cNvPr>
          <p:cNvCxnSpPr>
            <a:cxnSpLocks/>
            <a:stCxn id="16" idx="2"/>
            <a:endCxn id="34" idx="0"/>
          </p:cNvCxnSpPr>
          <p:nvPr/>
        </p:nvCxnSpPr>
        <p:spPr>
          <a:xfrm rot="5400000">
            <a:off x="7491676" y="3522660"/>
            <a:ext cx="530532" cy="894223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コネクタ: カギ線 37">
            <a:extLst>
              <a:ext uri="{FF2B5EF4-FFF2-40B4-BE49-F238E27FC236}">
                <a16:creationId xmlns:a16="http://schemas.microsoft.com/office/drawing/2014/main" id="{93A18229-8478-F095-9CCA-30AFE0D5C0EC}"/>
              </a:ext>
            </a:extLst>
          </p:cNvPr>
          <p:cNvCxnSpPr>
            <a:cxnSpLocks/>
            <a:stCxn id="16" idx="2"/>
            <a:endCxn id="43" idx="0"/>
          </p:cNvCxnSpPr>
          <p:nvPr/>
        </p:nvCxnSpPr>
        <p:spPr>
          <a:xfrm rot="16200000" flipH="1">
            <a:off x="8392070" y="3516487"/>
            <a:ext cx="530532" cy="90656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10B22D71-7A4B-BEA8-73FA-C7C9E314D905}"/>
              </a:ext>
            </a:extLst>
          </p:cNvPr>
          <p:cNvCxnSpPr>
            <a:cxnSpLocks/>
          </p:cNvCxnSpPr>
          <p:nvPr/>
        </p:nvCxnSpPr>
        <p:spPr>
          <a:xfrm>
            <a:off x="7341506" y="4996891"/>
            <a:ext cx="0" cy="558936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71E15B31-78BE-755C-2732-C3956DF18E8F}"/>
              </a:ext>
            </a:extLst>
          </p:cNvPr>
          <p:cNvSpPr/>
          <p:nvPr/>
        </p:nvSpPr>
        <p:spPr>
          <a:xfrm>
            <a:off x="8411878" y="5543519"/>
            <a:ext cx="1428156" cy="25394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DEEE0232-8AA8-F9B4-DA3E-35D93ADCDE61}"/>
              </a:ext>
            </a:extLst>
          </p:cNvPr>
          <p:cNvSpPr/>
          <p:nvPr/>
        </p:nvSpPr>
        <p:spPr>
          <a:xfrm>
            <a:off x="8411878" y="5797469"/>
            <a:ext cx="1428156" cy="25394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8AD9E60C-F46B-4B16-BFBB-7D06C78C780C}"/>
              </a:ext>
            </a:extLst>
          </p:cNvPr>
          <p:cNvSpPr/>
          <p:nvPr/>
        </p:nvSpPr>
        <p:spPr>
          <a:xfrm>
            <a:off x="8411878" y="6051417"/>
            <a:ext cx="1428156" cy="25394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BCA782C7-2224-8E2E-B42F-A82790487D4D}"/>
              </a:ext>
            </a:extLst>
          </p:cNvPr>
          <p:cNvSpPr/>
          <p:nvPr/>
        </p:nvSpPr>
        <p:spPr>
          <a:xfrm>
            <a:off x="8396543" y="4235037"/>
            <a:ext cx="1428156" cy="25394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9B1D0D42-47AC-8001-794C-B56186491E23}"/>
              </a:ext>
            </a:extLst>
          </p:cNvPr>
          <p:cNvSpPr/>
          <p:nvPr/>
        </p:nvSpPr>
        <p:spPr>
          <a:xfrm>
            <a:off x="8396543" y="4488993"/>
            <a:ext cx="1428156" cy="25394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368AF9A9-9728-097C-A2B7-05BC12F3A68C}"/>
              </a:ext>
            </a:extLst>
          </p:cNvPr>
          <p:cNvSpPr/>
          <p:nvPr/>
        </p:nvSpPr>
        <p:spPr>
          <a:xfrm>
            <a:off x="8396543" y="4742939"/>
            <a:ext cx="1428156" cy="25394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</a:p>
        </p:txBody>
      </p: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7F048DB2-A5E2-9369-99D1-68FAC47A2FEA}"/>
              </a:ext>
            </a:extLst>
          </p:cNvPr>
          <p:cNvCxnSpPr>
            <a:cxnSpLocks/>
          </p:cNvCxnSpPr>
          <p:nvPr/>
        </p:nvCxnSpPr>
        <p:spPr>
          <a:xfrm>
            <a:off x="9142297" y="4996891"/>
            <a:ext cx="0" cy="558936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7183A8B8-115D-163B-F64C-A022371725EF}"/>
              </a:ext>
            </a:extLst>
          </p:cNvPr>
          <p:cNvSpPr/>
          <p:nvPr/>
        </p:nvSpPr>
        <p:spPr>
          <a:xfrm>
            <a:off x="4449694" y="5543519"/>
            <a:ext cx="1428156" cy="25394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48C2802D-84A6-F7BB-897C-3F019657713E}"/>
              </a:ext>
            </a:extLst>
          </p:cNvPr>
          <p:cNvSpPr/>
          <p:nvPr/>
        </p:nvSpPr>
        <p:spPr>
          <a:xfrm>
            <a:off x="4449694" y="5797469"/>
            <a:ext cx="1428156" cy="25394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CC3FBFC9-2D1F-0D20-6A59-6621F0853D27}"/>
              </a:ext>
            </a:extLst>
          </p:cNvPr>
          <p:cNvSpPr/>
          <p:nvPr/>
        </p:nvSpPr>
        <p:spPr>
          <a:xfrm>
            <a:off x="4449694" y="6051417"/>
            <a:ext cx="1428156" cy="25394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77761023-7BB9-99E2-AA0F-2035AA5E48D6}"/>
              </a:ext>
            </a:extLst>
          </p:cNvPr>
          <p:cNvSpPr/>
          <p:nvPr/>
        </p:nvSpPr>
        <p:spPr>
          <a:xfrm>
            <a:off x="4434359" y="4235037"/>
            <a:ext cx="1428156" cy="25394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9660A85A-2A99-0C91-8329-7E4606AEA2BB}"/>
              </a:ext>
            </a:extLst>
          </p:cNvPr>
          <p:cNvSpPr/>
          <p:nvPr/>
        </p:nvSpPr>
        <p:spPr>
          <a:xfrm>
            <a:off x="4434359" y="4488993"/>
            <a:ext cx="1428156" cy="25394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778F8F2F-0A5D-DDE4-F461-53BFF5AA29AF}"/>
              </a:ext>
            </a:extLst>
          </p:cNvPr>
          <p:cNvSpPr/>
          <p:nvPr/>
        </p:nvSpPr>
        <p:spPr>
          <a:xfrm>
            <a:off x="4434359" y="4742939"/>
            <a:ext cx="1428156" cy="25394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CA58A3CF-08B3-2874-001C-F2EE4420428A}"/>
              </a:ext>
            </a:extLst>
          </p:cNvPr>
          <p:cNvCxnSpPr>
            <a:cxnSpLocks/>
          </p:cNvCxnSpPr>
          <p:nvPr/>
        </p:nvCxnSpPr>
        <p:spPr>
          <a:xfrm>
            <a:off x="5180113" y="4996891"/>
            <a:ext cx="0" cy="558936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168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D0081AD-818C-8256-C7E9-1B6B93933FED}"/>
              </a:ext>
            </a:extLst>
          </p:cNvPr>
          <p:cNvSpPr txBox="1"/>
          <p:nvPr/>
        </p:nvSpPr>
        <p:spPr>
          <a:xfrm>
            <a:off x="3881848" y="334266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組織図（プロジェクト体制）</a:t>
            </a:r>
            <a:endParaRPr kumimoji="1" lang="ja-JP" altLang="en-US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FD38483-FB22-91F7-B32D-D29323FB4909}"/>
              </a:ext>
            </a:extLst>
          </p:cNvPr>
          <p:cNvSpPr/>
          <p:nvPr/>
        </p:nvSpPr>
        <p:spPr>
          <a:xfrm>
            <a:off x="1713089" y="439731"/>
            <a:ext cx="1901032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/>
              <a:t>図解テンプレ</a:t>
            </a:r>
            <a:endParaRPr kumimoji="1" lang="ja-JP" altLang="en-US" sz="1600" b="1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2BAD11A-8419-AAE7-A491-EC1BFF22038E}"/>
              </a:ext>
            </a:extLst>
          </p:cNvPr>
          <p:cNvSpPr/>
          <p:nvPr/>
        </p:nvSpPr>
        <p:spPr>
          <a:xfrm>
            <a:off x="253739" y="1326346"/>
            <a:ext cx="5581911" cy="5303622"/>
          </a:xfrm>
          <a:prstGeom prst="rect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AABA69A-624C-6C81-FB7F-5D2576AF4FAC}"/>
              </a:ext>
            </a:extLst>
          </p:cNvPr>
          <p:cNvSpPr/>
          <p:nvPr/>
        </p:nvSpPr>
        <p:spPr>
          <a:xfrm>
            <a:off x="826835" y="2271375"/>
            <a:ext cx="4385887" cy="486896"/>
          </a:xfrm>
          <a:prstGeom prst="rect">
            <a:avLst/>
          </a:prstGeom>
          <a:solidFill>
            <a:srgbClr val="6825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〇〇導入</a:t>
            </a:r>
            <a:r>
              <a:rPr kumimoji="1" lang="en-US" altLang="ja-JP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PJT</a:t>
            </a:r>
            <a:r>
              <a: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の体制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716DB1E-214E-2250-B59A-1EE9A64730D2}"/>
              </a:ext>
            </a:extLst>
          </p:cNvPr>
          <p:cNvSpPr/>
          <p:nvPr/>
        </p:nvSpPr>
        <p:spPr>
          <a:xfrm>
            <a:off x="1998003" y="3265902"/>
            <a:ext cx="2032844" cy="4868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DX</a:t>
            </a:r>
            <a:r>
              <a:rPr kumimoji="1"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推進部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F9353E3D-5275-CAFC-59BF-DF2BE38AB2B4}"/>
              </a:ext>
            </a:extLst>
          </p:cNvPr>
          <p:cNvSpPr/>
          <p:nvPr/>
        </p:nvSpPr>
        <p:spPr>
          <a:xfrm>
            <a:off x="826836" y="4320940"/>
            <a:ext cx="1368781" cy="74635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  <a:br>
              <a:rPr kumimoji="1" lang="en-US" altLang="ja-JP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ワーキンググループ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8CC49B26-78B2-5ECB-D3EA-8AD4FFCEB676}"/>
              </a:ext>
            </a:extLst>
          </p:cNvPr>
          <p:cNvSpPr/>
          <p:nvPr/>
        </p:nvSpPr>
        <p:spPr>
          <a:xfrm>
            <a:off x="2335389" y="4320940"/>
            <a:ext cx="1368781" cy="74635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  <a:br>
              <a:rPr kumimoji="1" lang="en-US" altLang="ja-JP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ワーキンググループ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AF655A6F-5205-FC5C-D5D2-382261C48C9E}"/>
              </a:ext>
            </a:extLst>
          </p:cNvPr>
          <p:cNvSpPr/>
          <p:nvPr/>
        </p:nvSpPr>
        <p:spPr>
          <a:xfrm>
            <a:off x="3843942" y="4320940"/>
            <a:ext cx="1368781" cy="74635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  <a:br>
              <a:rPr kumimoji="1" lang="en-US" altLang="ja-JP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ワーキンググループ</a:t>
            </a:r>
          </a:p>
        </p:txBody>
      </p:sp>
      <p:cxnSp>
        <p:nvCxnSpPr>
          <p:cNvPr id="28" name="コネクタ: カギ線 27">
            <a:extLst>
              <a:ext uri="{FF2B5EF4-FFF2-40B4-BE49-F238E27FC236}">
                <a16:creationId xmlns:a16="http://schemas.microsoft.com/office/drawing/2014/main" id="{A5160B75-C4A3-0443-E654-F97C0F7E92C8}"/>
              </a:ext>
            </a:extLst>
          </p:cNvPr>
          <p:cNvCxnSpPr>
            <a:cxnSpLocks/>
            <a:stCxn id="12" idx="2"/>
            <a:endCxn id="15" idx="0"/>
          </p:cNvCxnSpPr>
          <p:nvPr/>
        </p:nvCxnSpPr>
        <p:spPr>
          <a:xfrm rot="5400000">
            <a:off x="1978755" y="3285270"/>
            <a:ext cx="568142" cy="1503198"/>
          </a:xfrm>
          <a:prstGeom prst="bentConnector3">
            <a:avLst>
              <a:gd name="adj1" fmla="val 50000"/>
            </a:avLst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コネクタ: カギ線 53">
            <a:extLst>
              <a:ext uri="{FF2B5EF4-FFF2-40B4-BE49-F238E27FC236}">
                <a16:creationId xmlns:a16="http://schemas.microsoft.com/office/drawing/2014/main" id="{CCCDFC63-FDC8-2C5E-F0B6-9DE9425CB4B8}"/>
              </a:ext>
            </a:extLst>
          </p:cNvPr>
          <p:cNvCxnSpPr>
            <a:cxnSpLocks/>
            <a:stCxn id="12" idx="2"/>
            <a:endCxn id="18" idx="0"/>
          </p:cNvCxnSpPr>
          <p:nvPr/>
        </p:nvCxnSpPr>
        <p:spPr>
          <a:xfrm rot="16200000" flipH="1">
            <a:off x="2733031" y="4034191"/>
            <a:ext cx="568142" cy="5355"/>
          </a:xfrm>
          <a:prstGeom prst="bentConnector3">
            <a:avLst>
              <a:gd name="adj1" fmla="val 50000"/>
            </a:avLst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コネクタ: カギ線 54">
            <a:extLst>
              <a:ext uri="{FF2B5EF4-FFF2-40B4-BE49-F238E27FC236}">
                <a16:creationId xmlns:a16="http://schemas.microsoft.com/office/drawing/2014/main" id="{67B5DAFF-1D8B-8ED2-7542-AFB309B5B327}"/>
              </a:ext>
            </a:extLst>
          </p:cNvPr>
          <p:cNvCxnSpPr>
            <a:cxnSpLocks/>
            <a:stCxn id="12" idx="2"/>
            <a:endCxn id="26" idx="0"/>
          </p:cNvCxnSpPr>
          <p:nvPr/>
        </p:nvCxnSpPr>
        <p:spPr>
          <a:xfrm rot="16200000" flipH="1">
            <a:off x="3487307" y="3279914"/>
            <a:ext cx="568142" cy="1513908"/>
          </a:xfrm>
          <a:prstGeom prst="bentConnector3">
            <a:avLst>
              <a:gd name="adj1" fmla="val 50000"/>
            </a:avLst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83486779-2BB0-C0D1-D05C-EF70EB399979}"/>
              </a:ext>
            </a:extLst>
          </p:cNvPr>
          <p:cNvSpPr/>
          <p:nvPr/>
        </p:nvSpPr>
        <p:spPr>
          <a:xfrm>
            <a:off x="6311639" y="1326346"/>
            <a:ext cx="5581911" cy="5303622"/>
          </a:xfrm>
          <a:prstGeom prst="rect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8B905184-755F-69C1-E94E-0F2C498E4B58}"/>
              </a:ext>
            </a:extLst>
          </p:cNvPr>
          <p:cNvSpPr/>
          <p:nvPr/>
        </p:nvSpPr>
        <p:spPr>
          <a:xfrm>
            <a:off x="6884735" y="2271375"/>
            <a:ext cx="4385887" cy="486896"/>
          </a:xfrm>
          <a:prstGeom prst="rect">
            <a:avLst/>
          </a:prstGeom>
          <a:solidFill>
            <a:srgbClr val="6825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〇〇導入</a:t>
            </a:r>
            <a:r>
              <a:rPr kumimoji="1" lang="en-US" altLang="ja-JP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PJT</a:t>
            </a:r>
            <a:r>
              <a: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の体制</a:t>
            </a: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9336EF4F-49C1-48B4-E63A-5856E8107BE4}"/>
              </a:ext>
            </a:extLst>
          </p:cNvPr>
          <p:cNvSpPr/>
          <p:nvPr/>
        </p:nvSpPr>
        <p:spPr>
          <a:xfrm>
            <a:off x="8055903" y="3265902"/>
            <a:ext cx="2032844" cy="4868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〇〇システム</a:t>
            </a:r>
            <a:endParaRPr kumimoji="1" lang="en-US" altLang="ja-JP" sz="140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導入</a:t>
            </a:r>
            <a:r>
              <a:rPr lang="en-US" altLang="ja-JP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PJT</a:t>
            </a:r>
            <a:endParaRPr kumimoji="1" lang="ja-JP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F1109856-3730-9B2E-7E19-8F9ADE5A3D67}"/>
              </a:ext>
            </a:extLst>
          </p:cNvPr>
          <p:cNvSpPr/>
          <p:nvPr/>
        </p:nvSpPr>
        <p:spPr>
          <a:xfrm>
            <a:off x="6884736" y="4320940"/>
            <a:ext cx="1368781" cy="74635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  <a:br>
              <a:rPr kumimoji="1" lang="en-US" altLang="ja-JP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ワーキンググループ</a:t>
            </a: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27D14982-4127-CAFC-4145-28D92A55F0C1}"/>
              </a:ext>
            </a:extLst>
          </p:cNvPr>
          <p:cNvSpPr/>
          <p:nvPr/>
        </p:nvSpPr>
        <p:spPr>
          <a:xfrm>
            <a:off x="8393289" y="4320940"/>
            <a:ext cx="1368781" cy="74635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  <a:br>
              <a:rPr kumimoji="1" lang="en-US" altLang="ja-JP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ワーキンググループ</a:t>
            </a: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ED691B31-4AEA-C077-4349-0455F4BD8AAB}"/>
              </a:ext>
            </a:extLst>
          </p:cNvPr>
          <p:cNvSpPr/>
          <p:nvPr/>
        </p:nvSpPr>
        <p:spPr>
          <a:xfrm>
            <a:off x="9901842" y="4320940"/>
            <a:ext cx="1368781" cy="74635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  <a:br>
              <a:rPr kumimoji="1" lang="en-US" altLang="ja-JP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ワーキンググループ</a:t>
            </a:r>
          </a:p>
        </p:txBody>
      </p:sp>
      <p:cxnSp>
        <p:nvCxnSpPr>
          <p:cNvPr id="62" name="コネクタ: カギ線 61">
            <a:extLst>
              <a:ext uri="{FF2B5EF4-FFF2-40B4-BE49-F238E27FC236}">
                <a16:creationId xmlns:a16="http://schemas.microsoft.com/office/drawing/2014/main" id="{35F779DD-168E-3B3E-D198-01FA7BBB958F}"/>
              </a:ext>
            </a:extLst>
          </p:cNvPr>
          <p:cNvCxnSpPr>
            <a:cxnSpLocks/>
            <a:stCxn id="58" idx="2"/>
            <a:endCxn id="59" idx="0"/>
          </p:cNvCxnSpPr>
          <p:nvPr/>
        </p:nvCxnSpPr>
        <p:spPr>
          <a:xfrm rot="5400000">
            <a:off x="8036655" y="3285270"/>
            <a:ext cx="568142" cy="1503198"/>
          </a:xfrm>
          <a:prstGeom prst="bentConnector3">
            <a:avLst>
              <a:gd name="adj1" fmla="val 50000"/>
            </a:avLst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コネクタ: カギ線 62">
            <a:extLst>
              <a:ext uri="{FF2B5EF4-FFF2-40B4-BE49-F238E27FC236}">
                <a16:creationId xmlns:a16="http://schemas.microsoft.com/office/drawing/2014/main" id="{7FD1BDD1-2052-E48C-ED02-F4EF775CBBE0}"/>
              </a:ext>
            </a:extLst>
          </p:cNvPr>
          <p:cNvCxnSpPr>
            <a:cxnSpLocks/>
            <a:stCxn id="58" idx="2"/>
            <a:endCxn id="60" idx="0"/>
          </p:cNvCxnSpPr>
          <p:nvPr/>
        </p:nvCxnSpPr>
        <p:spPr>
          <a:xfrm rot="16200000" flipH="1">
            <a:off x="8790931" y="4034191"/>
            <a:ext cx="568142" cy="5355"/>
          </a:xfrm>
          <a:prstGeom prst="bentConnector3">
            <a:avLst>
              <a:gd name="adj1" fmla="val 50000"/>
            </a:avLst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コネクタ: カギ線 63">
            <a:extLst>
              <a:ext uri="{FF2B5EF4-FFF2-40B4-BE49-F238E27FC236}">
                <a16:creationId xmlns:a16="http://schemas.microsoft.com/office/drawing/2014/main" id="{D77EEC54-E3DF-4A01-870F-14AC5270B8CF}"/>
              </a:ext>
            </a:extLst>
          </p:cNvPr>
          <p:cNvCxnSpPr>
            <a:cxnSpLocks/>
            <a:stCxn id="58" idx="2"/>
            <a:endCxn id="61" idx="0"/>
          </p:cNvCxnSpPr>
          <p:nvPr/>
        </p:nvCxnSpPr>
        <p:spPr>
          <a:xfrm rot="16200000" flipH="1">
            <a:off x="9545207" y="3279914"/>
            <a:ext cx="568142" cy="1513908"/>
          </a:xfrm>
          <a:prstGeom prst="bentConnector3">
            <a:avLst>
              <a:gd name="adj1" fmla="val 50000"/>
            </a:avLst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82867508-1FA1-1249-0CF6-833BD3C927E6}"/>
              </a:ext>
            </a:extLst>
          </p:cNvPr>
          <p:cNvSpPr/>
          <p:nvPr/>
        </p:nvSpPr>
        <p:spPr>
          <a:xfrm>
            <a:off x="6884736" y="5685283"/>
            <a:ext cx="1368781" cy="7463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  <a:endParaRPr kumimoji="1" lang="en-US" altLang="ja-JP" sz="140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株式会社</a:t>
            </a:r>
            <a:endParaRPr kumimoji="1" lang="ja-JP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BAE86B95-F53F-F6CF-D1E0-C32D9FDFDC90}"/>
              </a:ext>
            </a:extLst>
          </p:cNvPr>
          <p:cNvCxnSpPr>
            <a:stCxn id="65" idx="0"/>
          </p:cNvCxnSpPr>
          <p:nvPr/>
        </p:nvCxnSpPr>
        <p:spPr>
          <a:xfrm flipV="1">
            <a:off x="7569127" y="5067299"/>
            <a:ext cx="0" cy="61798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3E7AB135-4D4E-436D-713A-630A9317A6A5}"/>
              </a:ext>
            </a:extLst>
          </p:cNvPr>
          <p:cNvSpPr/>
          <p:nvPr/>
        </p:nvSpPr>
        <p:spPr>
          <a:xfrm>
            <a:off x="10329813" y="2875057"/>
            <a:ext cx="963620" cy="4868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ja-JP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DX</a:t>
            </a:r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推進室</a:t>
            </a: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65A3FFEC-FC55-D8AD-3E99-815B318CFEFC}"/>
              </a:ext>
            </a:extLst>
          </p:cNvPr>
          <p:cNvSpPr txBox="1"/>
          <p:nvPr/>
        </p:nvSpPr>
        <p:spPr>
          <a:xfrm>
            <a:off x="7593070" y="5209646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初期整理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支援</a:t>
            </a:r>
          </a:p>
        </p:txBody>
      </p:sp>
      <p:cxnSp>
        <p:nvCxnSpPr>
          <p:cNvPr id="69" name="コネクタ: カギ線 68">
            <a:extLst>
              <a:ext uri="{FF2B5EF4-FFF2-40B4-BE49-F238E27FC236}">
                <a16:creationId xmlns:a16="http://schemas.microsoft.com/office/drawing/2014/main" id="{D6EF71FF-14C9-639E-9583-574ACD4BF20E}"/>
              </a:ext>
            </a:extLst>
          </p:cNvPr>
          <p:cNvCxnSpPr>
            <a:stCxn id="58" idx="3"/>
            <a:endCxn id="67" idx="2"/>
          </p:cNvCxnSpPr>
          <p:nvPr/>
        </p:nvCxnSpPr>
        <p:spPr>
          <a:xfrm flipV="1">
            <a:off x="10088747" y="3361953"/>
            <a:ext cx="722876" cy="147397"/>
          </a:xfrm>
          <a:prstGeom prst="bentConnector2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05DF20FA-F6AE-D846-5AF2-97911F45A614}"/>
              </a:ext>
            </a:extLst>
          </p:cNvPr>
          <p:cNvSpPr txBox="1"/>
          <p:nvPr/>
        </p:nvSpPr>
        <p:spPr>
          <a:xfrm>
            <a:off x="10443322" y="3580457"/>
            <a:ext cx="11769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定期報告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連携</a:t>
            </a:r>
          </a:p>
        </p:txBody>
      </p:sp>
      <p:sp>
        <p:nvSpPr>
          <p:cNvPr id="71" name="コンテンツ プレースホルダー 2">
            <a:extLst>
              <a:ext uri="{FF2B5EF4-FFF2-40B4-BE49-F238E27FC236}">
                <a16:creationId xmlns:a16="http://schemas.microsoft.com/office/drawing/2014/main" id="{12EB89B8-11CD-13B1-B5C9-5FB9003A59DF}"/>
              </a:ext>
            </a:extLst>
          </p:cNvPr>
          <p:cNvSpPr txBox="1">
            <a:spLocks/>
          </p:cNvSpPr>
          <p:nvPr/>
        </p:nvSpPr>
        <p:spPr>
          <a:xfrm>
            <a:off x="826834" y="1570871"/>
            <a:ext cx="4385887" cy="542177"/>
          </a:xfrm>
          <a:prstGeom prst="rect">
            <a:avLst/>
          </a:prstGeom>
          <a:noFill/>
          <a:ln>
            <a:noFill/>
          </a:ln>
        </p:spPr>
        <p:txBody>
          <a:bodyPr vert="horz" lIns="14400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600" kern="120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sz="2000" dirty="0">
                <a:solidFill>
                  <a:srgbClr val="0E979D"/>
                </a:solidFill>
              </a:rPr>
              <a:t>すごく原始的な</a:t>
            </a:r>
            <a:r>
              <a:rPr lang="en-US" altLang="ja-JP" sz="2000" dirty="0">
                <a:solidFill>
                  <a:srgbClr val="0E979D"/>
                </a:solidFill>
              </a:rPr>
              <a:t>PJT</a:t>
            </a:r>
            <a:r>
              <a:rPr lang="ja-JP" altLang="en-US" sz="2000" dirty="0">
                <a:solidFill>
                  <a:srgbClr val="0E979D"/>
                </a:solidFill>
              </a:rPr>
              <a:t>体制図</a:t>
            </a:r>
          </a:p>
        </p:txBody>
      </p:sp>
      <p:sp>
        <p:nvSpPr>
          <p:cNvPr id="72" name="コンテンツ プレースホルダー 2">
            <a:extLst>
              <a:ext uri="{FF2B5EF4-FFF2-40B4-BE49-F238E27FC236}">
                <a16:creationId xmlns:a16="http://schemas.microsoft.com/office/drawing/2014/main" id="{2BD947A1-B072-F06E-7934-23D25388F7D8}"/>
              </a:ext>
            </a:extLst>
          </p:cNvPr>
          <p:cNvSpPr txBox="1">
            <a:spLocks/>
          </p:cNvSpPr>
          <p:nvPr/>
        </p:nvSpPr>
        <p:spPr>
          <a:xfrm>
            <a:off x="6879291" y="1570871"/>
            <a:ext cx="4385887" cy="542177"/>
          </a:xfrm>
          <a:prstGeom prst="rect">
            <a:avLst/>
          </a:prstGeom>
          <a:noFill/>
          <a:ln>
            <a:noFill/>
          </a:ln>
        </p:spPr>
        <p:txBody>
          <a:bodyPr vert="horz" lIns="14400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600" kern="120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sz="2000" dirty="0">
                <a:solidFill>
                  <a:srgbClr val="0E979D"/>
                </a:solidFill>
              </a:rPr>
              <a:t>色々要素も足せる</a:t>
            </a:r>
          </a:p>
        </p:txBody>
      </p:sp>
    </p:spTree>
    <p:extLst>
      <p:ext uri="{BB962C8B-B14F-4D97-AF65-F5344CB8AC3E}">
        <p14:creationId xmlns:p14="http://schemas.microsoft.com/office/powerpoint/2010/main" val="4124753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B8AA33E-E44D-1C06-F96F-C67E8697E30D}"/>
              </a:ext>
            </a:extLst>
          </p:cNvPr>
          <p:cNvSpPr txBox="1"/>
          <p:nvPr/>
        </p:nvSpPr>
        <p:spPr>
          <a:xfrm>
            <a:off x="3970748" y="334266"/>
            <a:ext cx="58272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組織図</a:t>
            </a:r>
            <a:r>
              <a:rPr lang="ja-JP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（プロジェクト体制）</a:t>
            </a:r>
            <a:endParaRPr kumimoji="1" lang="ja-JP" altLang="en-US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B1AA68A-9F9F-5725-D943-4825A21C9F1C}"/>
              </a:ext>
            </a:extLst>
          </p:cNvPr>
          <p:cNvSpPr/>
          <p:nvPr/>
        </p:nvSpPr>
        <p:spPr>
          <a:xfrm>
            <a:off x="1801989" y="439731"/>
            <a:ext cx="1901032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/>
              <a:t>図解テンプレ</a:t>
            </a:r>
            <a:endParaRPr kumimoji="1" lang="ja-JP" altLang="en-US" sz="1600" b="1" dirty="0"/>
          </a:p>
        </p:txBody>
      </p:sp>
      <p:cxnSp>
        <p:nvCxnSpPr>
          <p:cNvPr id="21" name="コネクタ: カギ線 20">
            <a:extLst>
              <a:ext uri="{FF2B5EF4-FFF2-40B4-BE49-F238E27FC236}">
                <a16:creationId xmlns:a16="http://schemas.microsoft.com/office/drawing/2014/main" id="{178F2743-941D-B231-1644-849DD8BC3BF6}"/>
              </a:ext>
            </a:extLst>
          </p:cNvPr>
          <p:cNvCxnSpPr>
            <a:cxnSpLocks/>
            <a:stCxn id="29" idx="2"/>
            <a:endCxn id="33" idx="0"/>
          </p:cNvCxnSpPr>
          <p:nvPr/>
        </p:nvCxnSpPr>
        <p:spPr>
          <a:xfrm rot="5400000">
            <a:off x="4542685" y="2594715"/>
            <a:ext cx="909530" cy="2552700"/>
          </a:xfrm>
          <a:prstGeom prst="bentConnector3">
            <a:avLst>
              <a:gd name="adj1" fmla="val 50000"/>
            </a:avLst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コネクタ: カギ線 21">
            <a:extLst>
              <a:ext uri="{FF2B5EF4-FFF2-40B4-BE49-F238E27FC236}">
                <a16:creationId xmlns:a16="http://schemas.microsoft.com/office/drawing/2014/main" id="{AC8DBD57-C1DE-ABD7-C5E2-816BCE262BBD}"/>
              </a:ext>
            </a:extLst>
          </p:cNvPr>
          <p:cNvCxnSpPr>
            <a:cxnSpLocks/>
            <a:stCxn id="29" idx="2"/>
            <a:endCxn id="35" idx="0"/>
          </p:cNvCxnSpPr>
          <p:nvPr/>
        </p:nvCxnSpPr>
        <p:spPr>
          <a:xfrm rot="5400000">
            <a:off x="5819035" y="3871065"/>
            <a:ext cx="909530" cy="12700"/>
          </a:xfrm>
          <a:prstGeom prst="bentConnector3">
            <a:avLst>
              <a:gd name="adj1" fmla="val 50000"/>
            </a:avLst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コネクタ: カギ線 22">
            <a:extLst>
              <a:ext uri="{FF2B5EF4-FFF2-40B4-BE49-F238E27FC236}">
                <a16:creationId xmlns:a16="http://schemas.microsoft.com/office/drawing/2014/main" id="{102F0BE4-F258-8D87-85AA-5654347B9B15}"/>
              </a:ext>
            </a:extLst>
          </p:cNvPr>
          <p:cNvCxnSpPr>
            <a:cxnSpLocks/>
            <a:stCxn id="29" idx="2"/>
            <a:endCxn id="37" idx="0"/>
          </p:cNvCxnSpPr>
          <p:nvPr/>
        </p:nvCxnSpPr>
        <p:spPr>
          <a:xfrm rot="16200000" flipH="1">
            <a:off x="7095385" y="2594715"/>
            <a:ext cx="909530" cy="2552700"/>
          </a:xfrm>
          <a:prstGeom prst="bentConnector3">
            <a:avLst>
              <a:gd name="adj1" fmla="val 50000"/>
            </a:avLst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7EC2BCFF-89A1-CFF8-6A28-AADAE0A7B8A1}"/>
              </a:ext>
            </a:extLst>
          </p:cNvPr>
          <p:cNvSpPr/>
          <p:nvPr/>
        </p:nvSpPr>
        <p:spPr>
          <a:xfrm>
            <a:off x="5221790" y="2440051"/>
            <a:ext cx="2104019" cy="9762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〇〇さん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A2623F62-F138-5C02-AC43-0378C7B79F07}"/>
              </a:ext>
            </a:extLst>
          </p:cNvPr>
          <p:cNvSpPr/>
          <p:nvPr/>
        </p:nvSpPr>
        <p:spPr>
          <a:xfrm>
            <a:off x="5221790" y="1958309"/>
            <a:ext cx="2104019" cy="48174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プロジェクトマネージャー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F7C5B952-3994-5EE6-E9A6-F9F7B306E20B}"/>
              </a:ext>
            </a:extLst>
          </p:cNvPr>
          <p:cNvSpPr/>
          <p:nvPr/>
        </p:nvSpPr>
        <p:spPr>
          <a:xfrm>
            <a:off x="2669090" y="4807572"/>
            <a:ext cx="2104019" cy="9762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・〇〇さん</a:t>
            </a:r>
            <a:endParaRPr kumimoji="1" lang="en-US" altLang="ja-JP" sz="140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・〇〇さん</a:t>
            </a:r>
            <a:endParaRPr lang="en-US" altLang="ja-JP" sz="140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・〇〇さん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FD370EB5-CFE7-F8DC-1FE4-FAEA752B55DC}"/>
              </a:ext>
            </a:extLst>
          </p:cNvPr>
          <p:cNvSpPr/>
          <p:nvPr/>
        </p:nvSpPr>
        <p:spPr>
          <a:xfrm>
            <a:off x="2669090" y="4325830"/>
            <a:ext cx="2104019" cy="48174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〇〇チーム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62D992B3-4522-E1FD-34CE-13A00CD11FB6}"/>
              </a:ext>
            </a:extLst>
          </p:cNvPr>
          <p:cNvSpPr/>
          <p:nvPr/>
        </p:nvSpPr>
        <p:spPr>
          <a:xfrm>
            <a:off x="5221790" y="4807572"/>
            <a:ext cx="2104019" cy="9762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・〇〇さん</a:t>
            </a:r>
            <a:endParaRPr kumimoji="1" lang="en-US" altLang="ja-JP" sz="140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・〇〇さん</a:t>
            </a:r>
            <a:endParaRPr lang="en-US" altLang="ja-JP" sz="140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・〇〇さん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8111D34A-1FE6-3E8E-3907-8558B77CBBBC}"/>
              </a:ext>
            </a:extLst>
          </p:cNvPr>
          <p:cNvSpPr/>
          <p:nvPr/>
        </p:nvSpPr>
        <p:spPr>
          <a:xfrm>
            <a:off x="5221790" y="4325830"/>
            <a:ext cx="2104019" cy="48174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〇〇チーム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A8FBED9B-9BFF-8FDE-DF30-0444167F3597}"/>
              </a:ext>
            </a:extLst>
          </p:cNvPr>
          <p:cNvSpPr/>
          <p:nvPr/>
        </p:nvSpPr>
        <p:spPr>
          <a:xfrm>
            <a:off x="7774490" y="4807572"/>
            <a:ext cx="2104019" cy="9762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・〇〇さん</a:t>
            </a:r>
            <a:endParaRPr kumimoji="1" lang="en-US" altLang="ja-JP" sz="140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・〇〇さん</a:t>
            </a:r>
            <a:endParaRPr lang="en-US" altLang="ja-JP" sz="140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・〇〇さん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BC5D79BA-6F50-9FFA-9A66-03B1BEFA12C8}"/>
              </a:ext>
            </a:extLst>
          </p:cNvPr>
          <p:cNvSpPr/>
          <p:nvPr/>
        </p:nvSpPr>
        <p:spPr>
          <a:xfrm>
            <a:off x="7774490" y="4325830"/>
            <a:ext cx="2104019" cy="48174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〇〇チーム</a:t>
            </a: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42ECD7A2-310D-BFFF-FDE3-A9584E82F6B5}"/>
              </a:ext>
            </a:extLst>
          </p:cNvPr>
          <p:cNvSpPr/>
          <p:nvPr/>
        </p:nvSpPr>
        <p:spPr>
          <a:xfrm>
            <a:off x="1378825" y="1460500"/>
            <a:ext cx="9720975" cy="5068726"/>
          </a:xfrm>
          <a:prstGeom prst="rect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011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B8AA33E-E44D-1C06-F96F-C67E8697E30D}"/>
              </a:ext>
            </a:extLst>
          </p:cNvPr>
          <p:cNvSpPr txBox="1"/>
          <p:nvPr/>
        </p:nvSpPr>
        <p:spPr>
          <a:xfrm>
            <a:off x="3970748" y="334266"/>
            <a:ext cx="64876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組織図</a:t>
            </a:r>
            <a:r>
              <a:rPr lang="ja-JP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（</a:t>
            </a:r>
            <a:r>
              <a:rPr lang="en-US" altLang="ja-JP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ja-JP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社が登場するプロジェクト体制図①）</a:t>
            </a:r>
            <a:endParaRPr kumimoji="1" lang="ja-JP" altLang="en-US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B1AA68A-9F9F-5725-D943-4825A21C9F1C}"/>
              </a:ext>
            </a:extLst>
          </p:cNvPr>
          <p:cNvSpPr/>
          <p:nvPr/>
        </p:nvSpPr>
        <p:spPr>
          <a:xfrm>
            <a:off x="1801989" y="439731"/>
            <a:ext cx="1901032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/>
              <a:t>図解テンプレ</a:t>
            </a:r>
            <a:endParaRPr kumimoji="1" lang="ja-JP" altLang="en-US" sz="1600" b="1" dirty="0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42ECD7A2-310D-BFFF-FDE3-A9584E82F6B5}"/>
              </a:ext>
            </a:extLst>
          </p:cNvPr>
          <p:cNvSpPr/>
          <p:nvPr/>
        </p:nvSpPr>
        <p:spPr>
          <a:xfrm>
            <a:off x="1378825" y="1460500"/>
            <a:ext cx="9720975" cy="5068726"/>
          </a:xfrm>
          <a:prstGeom prst="rect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8" name="グループ化 77">
            <a:extLst>
              <a:ext uri="{FF2B5EF4-FFF2-40B4-BE49-F238E27FC236}">
                <a16:creationId xmlns:a16="http://schemas.microsoft.com/office/drawing/2014/main" id="{74916CB6-E6B5-D972-F22E-BE3E3B714C97}"/>
              </a:ext>
            </a:extLst>
          </p:cNvPr>
          <p:cNvGrpSpPr/>
          <p:nvPr/>
        </p:nvGrpSpPr>
        <p:grpSpPr>
          <a:xfrm>
            <a:off x="9670774" y="1627936"/>
            <a:ext cx="1142401" cy="1101130"/>
            <a:chOff x="9670774" y="1627936"/>
            <a:chExt cx="1142401" cy="1101130"/>
          </a:xfrm>
        </p:grpSpPr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0CFEB9C8-9BF5-1511-52E7-05607F532026}"/>
                </a:ext>
              </a:extLst>
            </p:cNvPr>
            <p:cNvSpPr/>
            <p:nvPr/>
          </p:nvSpPr>
          <p:spPr>
            <a:xfrm>
              <a:off x="9849503" y="1955731"/>
              <a:ext cx="795305" cy="28644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kumimoji="1" lang="en-US" altLang="ja-JP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A</a:t>
              </a:r>
              <a:r>
                <a:rPr kumimoji="1" lang="ja-JP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社</a:t>
              </a:r>
            </a:p>
          </p:txBody>
        </p:sp>
        <p:sp>
          <p:nvSpPr>
            <p:cNvPr id="47" name="正方形/長方形 46">
              <a:extLst>
                <a:ext uri="{FF2B5EF4-FFF2-40B4-BE49-F238E27FC236}">
                  <a16:creationId xmlns:a16="http://schemas.microsoft.com/office/drawing/2014/main" id="{5BF70A7A-26EC-8F5B-2EA3-572F04006494}"/>
                </a:ext>
              </a:extLst>
            </p:cNvPr>
            <p:cNvSpPr/>
            <p:nvPr/>
          </p:nvSpPr>
          <p:spPr>
            <a:xfrm>
              <a:off x="9849503" y="2293661"/>
              <a:ext cx="795305" cy="2864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ja-JP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B</a:t>
              </a:r>
              <a:r>
                <a:rPr kumimoji="1" lang="ja-JP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社</a:t>
              </a:r>
            </a:p>
          </p:txBody>
        </p:sp>
        <p:sp>
          <p:nvSpPr>
            <p:cNvPr id="49" name="正方形/長方形 48">
              <a:extLst>
                <a:ext uri="{FF2B5EF4-FFF2-40B4-BE49-F238E27FC236}">
                  <a16:creationId xmlns:a16="http://schemas.microsoft.com/office/drawing/2014/main" id="{C6F239DB-ED3C-CC6B-23F8-94B242771165}"/>
                </a:ext>
              </a:extLst>
            </p:cNvPr>
            <p:cNvSpPr/>
            <p:nvPr/>
          </p:nvSpPr>
          <p:spPr>
            <a:xfrm>
              <a:off x="9670774" y="1795140"/>
              <a:ext cx="1142401" cy="933926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ED33A04B-F61F-D43C-FA43-490AEDBB8096}"/>
                </a:ext>
              </a:extLst>
            </p:cNvPr>
            <p:cNvSpPr txBox="1"/>
            <p:nvPr/>
          </p:nvSpPr>
          <p:spPr>
            <a:xfrm>
              <a:off x="10025569" y="1627936"/>
              <a:ext cx="492443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b="1" dirty="0"/>
                <a:t>凡例</a:t>
              </a:r>
            </a:p>
          </p:txBody>
        </p:sp>
      </p:grpSp>
      <p:grpSp>
        <p:nvGrpSpPr>
          <p:cNvPr id="79" name="グループ化 78">
            <a:extLst>
              <a:ext uri="{FF2B5EF4-FFF2-40B4-BE49-F238E27FC236}">
                <a16:creationId xmlns:a16="http://schemas.microsoft.com/office/drawing/2014/main" id="{8DA6103E-E842-09A4-1593-6C13C33276A4}"/>
              </a:ext>
            </a:extLst>
          </p:cNvPr>
          <p:cNvGrpSpPr/>
          <p:nvPr/>
        </p:nvGrpSpPr>
        <p:grpSpPr>
          <a:xfrm>
            <a:off x="2093927" y="2568052"/>
            <a:ext cx="8290769" cy="3205293"/>
            <a:chOff x="2325013" y="2182537"/>
            <a:chExt cx="8290769" cy="3205293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2D93B249-FDE0-5892-1FF2-2DD74DBF5157}"/>
                </a:ext>
              </a:extLst>
            </p:cNvPr>
            <p:cNvSpPr/>
            <p:nvPr/>
          </p:nvSpPr>
          <p:spPr>
            <a:xfrm>
              <a:off x="5612969" y="2182537"/>
              <a:ext cx="1740789" cy="48689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kumimoji="1" lang="ja-JP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〇〇プロジェクト</a:t>
              </a:r>
            </a:p>
          </p:txBody>
        </p:sp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72F4213A-38F3-57D5-A9FB-B31404798969}"/>
                </a:ext>
              </a:extLst>
            </p:cNvPr>
            <p:cNvSpPr/>
            <p:nvPr/>
          </p:nvSpPr>
          <p:spPr>
            <a:xfrm>
              <a:off x="2975195" y="3237575"/>
              <a:ext cx="1172131" cy="74635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kumimoji="1" lang="ja-JP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〇〇</a:t>
              </a:r>
              <a:br>
                <a:rPr kumimoji="1" lang="en-US" altLang="ja-JP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</a:br>
              <a:r>
                <a:rPr lang="ja-JP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検討</a:t>
              </a:r>
              <a:r>
                <a:rPr kumimoji="1" lang="ja-JP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グループ</a:t>
              </a:r>
            </a:p>
          </p:txBody>
        </p:sp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15A6E468-E808-B9F7-5F98-40EE72B383F3}"/>
                </a:ext>
              </a:extLst>
            </p:cNvPr>
            <p:cNvSpPr/>
            <p:nvPr/>
          </p:nvSpPr>
          <p:spPr>
            <a:xfrm>
              <a:off x="5897298" y="3237575"/>
              <a:ext cx="1172131" cy="74635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kumimoji="1" lang="ja-JP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〇〇</a:t>
              </a: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469284D7-3A58-FE74-4CE6-7A8C71A896B9}"/>
                </a:ext>
              </a:extLst>
            </p:cNvPr>
            <p:cNvSpPr/>
            <p:nvPr/>
          </p:nvSpPr>
          <p:spPr>
            <a:xfrm>
              <a:off x="8769710" y="3237575"/>
              <a:ext cx="1172131" cy="74635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kumimoji="1" lang="ja-JP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〇〇</a:t>
              </a:r>
            </a:p>
          </p:txBody>
        </p:sp>
        <p:cxnSp>
          <p:nvCxnSpPr>
            <p:cNvPr id="6" name="コネクタ: カギ線 5">
              <a:extLst>
                <a:ext uri="{FF2B5EF4-FFF2-40B4-BE49-F238E27FC236}">
                  <a16:creationId xmlns:a16="http://schemas.microsoft.com/office/drawing/2014/main" id="{2AD11ED7-8661-8986-545F-CED9760C3C05}"/>
                </a:ext>
              </a:extLst>
            </p:cNvPr>
            <p:cNvCxnSpPr>
              <a:cxnSpLocks/>
              <a:stCxn id="2" idx="2"/>
              <a:endCxn id="3" idx="0"/>
            </p:cNvCxnSpPr>
            <p:nvPr/>
          </p:nvCxnSpPr>
          <p:spPr>
            <a:xfrm rot="5400000">
              <a:off x="4738242" y="1492453"/>
              <a:ext cx="568142" cy="2922103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コネクタ: カギ線 6">
              <a:extLst>
                <a:ext uri="{FF2B5EF4-FFF2-40B4-BE49-F238E27FC236}">
                  <a16:creationId xmlns:a16="http://schemas.microsoft.com/office/drawing/2014/main" id="{3D79CDCE-CDB6-EFD3-D1F0-C8FD9C42FDB6}"/>
                </a:ext>
              </a:extLst>
            </p:cNvPr>
            <p:cNvCxnSpPr>
              <a:cxnSpLocks/>
              <a:stCxn id="2" idx="2"/>
              <a:endCxn id="4" idx="0"/>
            </p:cNvCxnSpPr>
            <p:nvPr/>
          </p:nvCxnSpPr>
          <p:spPr>
            <a:xfrm rot="5400000">
              <a:off x="6199293" y="2953504"/>
              <a:ext cx="568142" cy="1270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コネクタ: カギ線 7">
              <a:extLst>
                <a:ext uri="{FF2B5EF4-FFF2-40B4-BE49-F238E27FC236}">
                  <a16:creationId xmlns:a16="http://schemas.microsoft.com/office/drawing/2014/main" id="{FBDF1930-B2DF-95F5-4D4E-D2B122A12802}"/>
                </a:ext>
              </a:extLst>
            </p:cNvPr>
            <p:cNvCxnSpPr>
              <a:cxnSpLocks/>
              <a:stCxn id="2" idx="2"/>
              <a:endCxn id="5" idx="0"/>
            </p:cNvCxnSpPr>
            <p:nvPr/>
          </p:nvCxnSpPr>
          <p:spPr>
            <a:xfrm rot="16200000" flipH="1">
              <a:off x="7635499" y="1517298"/>
              <a:ext cx="568142" cy="2872412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12B6CFB1-5147-DA2F-374E-B9A9C9854C97}"/>
                </a:ext>
              </a:extLst>
            </p:cNvPr>
            <p:cNvSpPr/>
            <p:nvPr/>
          </p:nvSpPr>
          <p:spPr>
            <a:xfrm>
              <a:off x="2325013" y="4641471"/>
              <a:ext cx="1172131" cy="74635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ja-JP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〇〇推進</a:t>
              </a:r>
              <a:endParaRPr kumimoji="1"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C0B32CD0-C5D5-FDE7-E2C8-3192D8C8E1C4}"/>
                </a:ext>
              </a:extLst>
            </p:cNvPr>
            <p:cNvSpPr/>
            <p:nvPr/>
          </p:nvSpPr>
          <p:spPr>
            <a:xfrm>
              <a:off x="3649138" y="4641471"/>
              <a:ext cx="1172131" cy="74635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kumimoji="1" lang="ja-JP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〇〇開発</a:t>
              </a:r>
            </a:p>
          </p:txBody>
        </p:sp>
        <p:cxnSp>
          <p:nvCxnSpPr>
            <p:cNvPr id="24" name="コネクタ: カギ線 23">
              <a:extLst>
                <a:ext uri="{FF2B5EF4-FFF2-40B4-BE49-F238E27FC236}">
                  <a16:creationId xmlns:a16="http://schemas.microsoft.com/office/drawing/2014/main" id="{348C13FC-50F7-2609-A7F0-B426E804E426}"/>
                </a:ext>
              </a:extLst>
            </p:cNvPr>
            <p:cNvCxnSpPr>
              <a:cxnSpLocks/>
              <a:stCxn id="3" idx="2"/>
              <a:endCxn id="19" idx="0"/>
            </p:cNvCxnSpPr>
            <p:nvPr/>
          </p:nvCxnSpPr>
          <p:spPr>
            <a:xfrm rot="5400000">
              <a:off x="2907402" y="3987611"/>
              <a:ext cx="657537" cy="650182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コネクタ: カギ線 26">
              <a:extLst>
                <a:ext uri="{FF2B5EF4-FFF2-40B4-BE49-F238E27FC236}">
                  <a16:creationId xmlns:a16="http://schemas.microsoft.com/office/drawing/2014/main" id="{E50BD941-E57C-56A9-FFFF-851B58608D88}"/>
                </a:ext>
              </a:extLst>
            </p:cNvPr>
            <p:cNvCxnSpPr>
              <a:cxnSpLocks/>
              <a:stCxn id="3" idx="2"/>
              <a:endCxn id="20" idx="0"/>
            </p:cNvCxnSpPr>
            <p:nvPr/>
          </p:nvCxnSpPr>
          <p:spPr>
            <a:xfrm rot="16200000" flipH="1">
              <a:off x="3569464" y="3975730"/>
              <a:ext cx="657537" cy="673943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正方形/長方形 53">
              <a:extLst>
                <a:ext uri="{FF2B5EF4-FFF2-40B4-BE49-F238E27FC236}">
                  <a16:creationId xmlns:a16="http://schemas.microsoft.com/office/drawing/2014/main" id="{AA23CAE6-2CF3-6336-444A-9A7DF6AD0F38}"/>
                </a:ext>
              </a:extLst>
            </p:cNvPr>
            <p:cNvSpPr/>
            <p:nvPr/>
          </p:nvSpPr>
          <p:spPr>
            <a:xfrm>
              <a:off x="5247117" y="4641471"/>
              <a:ext cx="1172131" cy="74635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kumimoji="1" lang="ja-JP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〇〇</a:t>
              </a:r>
            </a:p>
          </p:txBody>
        </p:sp>
        <p:sp>
          <p:nvSpPr>
            <p:cNvPr id="55" name="正方形/長方形 54">
              <a:extLst>
                <a:ext uri="{FF2B5EF4-FFF2-40B4-BE49-F238E27FC236}">
                  <a16:creationId xmlns:a16="http://schemas.microsoft.com/office/drawing/2014/main" id="{974C697C-439E-4F11-8461-6B1741B44A67}"/>
                </a:ext>
              </a:extLst>
            </p:cNvPr>
            <p:cNvSpPr/>
            <p:nvPr/>
          </p:nvSpPr>
          <p:spPr>
            <a:xfrm>
              <a:off x="6571242" y="4641471"/>
              <a:ext cx="1172131" cy="74635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kumimoji="1" lang="ja-JP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〇〇</a:t>
              </a:r>
            </a:p>
          </p:txBody>
        </p:sp>
        <p:cxnSp>
          <p:nvCxnSpPr>
            <p:cNvPr id="56" name="コネクタ: カギ線 55">
              <a:extLst>
                <a:ext uri="{FF2B5EF4-FFF2-40B4-BE49-F238E27FC236}">
                  <a16:creationId xmlns:a16="http://schemas.microsoft.com/office/drawing/2014/main" id="{CDBE2ED6-6B2C-A51D-9FB5-32ABF3A1AD0E}"/>
                </a:ext>
              </a:extLst>
            </p:cNvPr>
            <p:cNvCxnSpPr>
              <a:cxnSpLocks/>
              <a:stCxn id="4" idx="2"/>
              <a:endCxn id="54" idx="0"/>
            </p:cNvCxnSpPr>
            <p:nvPr/>
          </p:nvCxnSpPr>
          <p:spPr>
            <a:xfrm rot="5400000">
              <a:off x="5829506" y="3987612"/>
              <a:ext cx="657537" cy="650181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コネクタ: カギ線 56">
              <a:extLst>
                <a:ext uri="{FF2B5EF4-FFF2-40B4-BE49-F238E27FC236}">
                  <a16:creationId xmlns:a16="http://schemas.microsoft.com/office/drawing/2014/main" id="{64268A72-BEBE-53CA-F12B-D286CA3BE380}"/>
                </a:ext>
              </a:extLst>
            </p:cNvPr>
            <p:cNvCxnSpPr>
              <a:cxnSpLocks/>
              <a:stCxn id="4" idx="2"/>
              <a:endCxn id="55" idx="0"/>
            </p:cNvCxnSpPr>
            <p:nvPr/>
          </p:nvCxnSpPr>
          <p:spPr>
            <a:xfrm rot="16200000" flipH="1">
              <a:off x="6491568" y="3975730"/>
              <a:ext cx="657537" cy="673944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正方形/長方形 61">
              <a:extLst>
                <a:ext uri="{FF2B5EF4-FFF2-40B4-BE49-F238E27FC236}">
                  <a16:creationId xmlns:a16="http://schemas.microsoft.com/office/drawing/2014/main" id="{5D0AC84B-94D1-89A0-C37E-1D1328B49C68}"/>
                </a:ext>
              </a:extLst>
            </p:cNvPr>
            <p:cNvSpPr/>
            <p:nvPr/>
          </p:nvSpPr>
          <p:spPr>
            <a:xfrm>
              <a:off x="8119526" y="4641471"/>
              <a:ext cx="1172131" cy="74635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kumimoji="1" lang="ja-JP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〇〇</a:t>
              </a:r>
            </a:p>
          </p:txBody>
        </p:sp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720E0666-5EB8-C9B4-4E9D-AAC5CC09D2BC}"/>
                </a:ext>
              </a:extLst>
            </p:cNvPr>
            <p:cNvSpPr/>
            <p:nvPr/>
          </p:nvSpPr>
          <p:spPr>
            <a:xfrm>
              <a:off x="9443651" y="4641471"/>
              <a:ext cx="1172131" cy="74635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kumimoji="1" lang="ja-JP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〇〇</a:t>
              </a:r>
            </a:p>
          </p:txBody>
        </p:sp>
        <p:cxnSp>
          <p:nvCxnSpPr>
            <p:cNvPr id="64" name="コネクタ: カギ線 63">
              <a:extLst>
                <a:ext uri="{FF2B5EF4-FFF2-40B4-BE49-F238E27FC236}">
                  <a16:creationId xmlns:a16="http://schemas.microsoft.com/office/drawing/2014/main" id="{6416608B-92E2-009B-5E9F-9710BB2304D0}"/>
                </a:ext>
              </a:extLst>
            </p:cNvPr>
            <p:cNvCxnSpPr>
              <a:cxnSpLocks/>
              <a:stCxn id="5" idx="2"/>
              <a:endCxn id="62" idx="0"/>
            </p:cNvCxnSpPr>
            <p:nvPr/>
          </p:nvCxnSpPr>
          <p:spPr>
            <a:xfrm rot="5400000">
              <a:off x="8701916" y="3987610"/>
              <a:ext cx="657537" cy="650184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コネクタ: カギ線 64">
              <a:extLst>
                <a:ext uri="{FF2B5EF4-FFF2-40B4-BE49-F238E27FC236}">
                  <a16:creationId xmlns:a16="http://schemas.microsoft.com/office/drawing/2014/main" id="{08F4CB6C-A8FA-E6A3-3A1C-A2A47C084E31}"/>
                </a:ext>
              </a:extLst>
            </p:cNvPr>
            <p:cNvCxnSpPr>
              <a:cxnSpLocks/>
              <a:stCxn id="5" idx="2"/>
              <a:endCxn id="63" idx="0"/>
            </p:cNvCxnSpPr>
            <p:nvPr/>
          </p:nvCxnSpPr>
          <p:spPr>
            <a:xfrm rot="16200000" flipH="1">
              <a:off x="9363978" y="3975731"/>
              <a:ext cx="657537" cy="673941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148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059FE106-BD41-E85F-1959-AD0EA9FC908A}"/>
              </a:ext>
            </a:extLst>
          </p:cNvPr>
          <p:cNvSpPr/>
          <p:nvPr/>
        </p:nvSpPr>
        <p:spPr>
          <a:xfrm>
            <a:off x="1945531" y="2280503"/>
            <a:ext cx="4085617" cy="37117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kumimoji="1" lang="ja-JP" altLang="en-US" sz="120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B8AA33E-E44D-1C06-F96F-C67E8697E30D}"/>
              </a:ext>
            </a:extLst>
          </p:cNvPr>
          <p:cNvSpPr txBox="1"/>
          <p:nvPr/>
        </p:nvSpPr>
        <p:spPr>
          <a:xfrm>
            <a:off x="3970748" y="334266"/>
            <a:ext cx="64876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組織図</a:t>
            </a:r>
            <a:r>
              <a:rPr lang="ja-JP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（</a:t>
            </a:r>
            <a:r>
              <a:rPr lang="en-US" altLang="ja-JP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ja-JP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社が登場するプロジェクト体制図②）</a:t>
            </a:r>
            <a:endParaRPr kumimoji="1" lang="ja-JP" altLang="en-US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B1AA68A-9F9F-5725-D943-4825A21C9F1C}"/>
              </a:ext>
            </a:extLst>
          </p:cNvPr>
          <p:cNvSpPr/>
          <p:nvPr/>
        </p:nvSpPr>
        <p:spPr>
          <a:xfrm>
            <a:off x="1801989" y="439731"/>
            <a:ext cx="1901032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/>
              <a:t>図解テンプレ</a:t>
            </a:r>
            <a:endParaRPr kumimoji="1" lang="ja-JP" altLang="en-US" sz="1600" b="1" dirty="0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42ECD7A2-310D-BFFF-FDE3-A9584E82F6B5}"/>
              </a:ext>
            </a:extLst>
          </p:cNvPr>
          <p:cNvSpPr/>
          <p:nvPr/>
        </p:nvSpPr>
        <p:spPr>
          <a:xfrm>
            <a:off x="1378825" y="1460500"/>
            <a:ext cx="9720975" cy="5068726"/>
          </a:xfrm>
          <a:prstGeom prst="rect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684A8151-2A1F-F937-F164-484E750867B5}"/>
              </a:ext>
            </a:extLst>
          </p:cNvPr>
          <p:cNvCxnSpPr/>
          <p:nvPr/>
        </p:nvCxnSpPr>
        <p:spPr>
          <a:xfrm>
            <a:off x="1945531" y="2188722"/>
            <a:ext cx="4085617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618CA8EC-F606-7674-B0FE-72E762DF047B}"/>
              </a:ext>
            </a:extLst>
          </p:cNvPr>
          <p:cNvCxnSpPr/>
          <p:nvPr/>
        </p:nvCxnSpPr>
        <p:spPr>
          <a:xfrm>
            <a:off x="6429982" y="2188722"/>
            <a:ext cx="4085617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EB0ABD-4650-EA91-69FA-EBF60F6FFF3A}"/>
              </a:ext>
            </a:extLst>
          </p:cNvPr>
          <p:cNvSpPr txBox="1"/>
          <p:nvPr/>
        </p:nvSpPr>
        <p:spPr>
          <a:xfrm>
            <a:off x="1945531" y="1780160"/>
            <a:ext cx="4085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弊社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F656429-055E-21F0-5BAF-A4DADD810941}"/>
              </a:ext>
            </a:extLst>
          </p:cNvPr>
          <p:cNvSpPr txBox="1"/>
          <p:nvPr/>
        </p:nvSpPr>
        <p:spPr>
          <a:xfrm>
            <a:off x="6439709" y="1780160"/>
            <a:ext cx="4085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貴社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13FCE23-4F14-293A-8148-DB8BA6C29DED}"/>
              </a:ext>
            </a:extLst>
          </p:cNvPr>
          <p:cNvSpPr/>
          <p:nvPr/>
        </p:nvSpPr>
        <p:spPr>
          <a:xfrm>
            <a:off x="3378483" y="2581229"/>
            <a:ext cx="1225103" cy="48689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プロジェクト</a:t>
            </a:r>
            <a:br>
              <a:rPr kumimoji="1" lang="en-US" altLang="ja-JP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管理者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3B4091B1-07F4-F07F-D5C2-32A858871CEB}"/>
              </a:ext>
            </a:extLst>
          </p:cNvPr>
          <p:cNvSpPr/>
          <p:nvPr/>
        </p:nvSpPr>
        <p:spPr>
          <a:xfrm>
            <a:off x="2539292" y="3636267"/>
            <a:ext cx="824902" cy="74635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  <a:br>
              <a:rPr kumimoji="1" lang="en-US" altLang="ja-JP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検討</a:t>
            </a:r>
            <a:br>
              <a:rPr lang="en-US" altLang="ja-JP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グループ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7B9F91A3-4BB5-872F-D118-32A153FA7D30}"/>
              </a:ext>
            </a:extLst>
          </p:cNvPr>
          <p:cNvSpPr/>
          <p:nvPr/>
        </p:nvSpPr>
        <p:spPr>
          <a:xfrm>
            <a:off x="4595760" y="3636267"/>
            <a:ext cx="824902" cy="74635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</a:p>
        </p:txBody>
      </p:sp>
      <p:cxnSp>
        <p:nvCxnSpPr>
          <p:cNvPr id="23" name="コネクタ: カギ線 22">
            <a:extLst>
              <a:ext uri="{FF2B5EF4-FFF2-40B4-BE49-F238E27FC236}">
                <a16:creationId xmlns:a16="http://schemas.microsoft.com/office/drawing/2014/main" id="{3B3A5F64-FF8A-C522-CBAA-55EA06ADB140}"/>
              </a:ext>
            </a:extLst>
          </p:cNvPr>
          <p:cNvCxnSpPr>
            <a:cxnSpLocks/>
            <a:stCxn id="17" idx="2"/>
            <a:endCxn id="18" idx="0"/>
          </p:cNvCxnSpPr>
          <p:nvPr/>
        </p:nvCxnSpPr>
        <p:spPr>
          <a:xfrm rot="5400000">
            <a:off x="3187318" y="2832550"/>
            <a:ext cx="568142" cy="1039291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コネクタ: カギ線 24">
            <a:extLst>
              <a:ext uri="{FF2B5EF4-FFF2-40B4-BE49-F238E27FC236}">
                <a16:creationId xmlns:a16="http://schemas.microsoft.com/office/drawing/2014/main" id="{7491B49A-418C-06FA-3264-57014115F9CF}"/>
              </a:ext>
            </a:extLst>
          </p:cNvPr>
          <p:cNvCxnSpPr>
            <a:cxnSpLocks/>
            <a:stCxn id="17" idx="2"/>
            <a:endCxn id="21" idx="0"/>
          </p:cNvCxnSpPr>
          <p:nvPr/>
        </p:nvCxnSpPr>
        <p:spPr>
          <a:xfrm rot="16200000" flipH="1">
            <a:off x="4215552" y="2843607"/>
            <a:ext cx="568142" cy="1017177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120C3107-2BC5-CF1B-D59B-D51CB00DA057}"/>
              </a:ext>
            </a:extLst>
          </p:cNvPr>
          <p:cNvSpPr/>
          <p:nvPr/>
        </p:nvSpPr>
        <p:spPr>
          <a:xfrm>
            <a:off x="2081718" y="5040163"/>
            <a:ext cx="824902" cy="74635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〇〇推進</a:t>
            </a:r>
            <a:endParaRPr kumimoji="1" lang="ja-JP" altLang="en-US" sz="120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81696EA7-7D9F-718B-8908-A5604B96AD14}"/>
              </a:ext>
            </a:extLst>
          </p:cNvPr>
          <p:cNvSpPr/>
          <p:nvPr/>
        </p:nvSpPr>
        <p:spPr>
          <a:xfrm>
            <a:off x="3013589" y="5040163"/>
            <a:ext cx="824902" cy="74635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〇〇開発</a:t>
            </a:r>
          </a:p>
        </p:txBody>
      </p:sp>
      <p:cxnSp>
        <p:nvCxnSpPr>
          <p:cNvPr id="30" name="コネクタ: カギ線 29">
            <a:extLst>
              <a:ext uri="{FF2B5EF4-FFF2-40B4-BE49-F238E27FC236}">
                <a16:creationId xmlns:a16="http://schemas.microsoft.com/office/drawing/2014/main" id="{7CE0C210-2BBE-BBA2-7BE1-3398523277C8}"/>
              </a:ext>
            </a:extLst>
          </p:cNvPr>
          <p:cNvCxnSpPr>
            <a:cxnSpLocks/>
            <a:stCxn id="18" idx="2"/>
            <a:endCxn id="28" idx="0"/>
          </p:cNvCxnSpPr>
          <p:nvPr/>
        </p:nvCxnSpPr>
        <p:spPr>
          <a:xfrm rot="5400000">
            <a:off x="2394188" y="4482607"/>
            <a:ext cx="657537" cy="457574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コネクタ: カギ線 30">
            <a:extLst>
              <a:ext uri="{FF2B5EF4-FFF2-40B4-BE49-F238E27FC236}">
                <a16:creationId xmlns:a16="http://schemas.microsoft.com/office/drawing/2014/main" id="{804F3D5A-92F6-1495-07D2-C61919DB2E77}"/>
              </a:ext>
            </a:extLst>
          </p:cNvPr>
          <p:cNvCxnSpPr>
            <a:cxnSpLocks/>
            <a:stCxn id="18" idx="2"/>
            <a:endCxn id="29" idx="0"/>
          </p:cNvCxnSpPr>
          <p:nvPr/>
        </p:nvCxnSpPr>
        <p:spPr>
          <a:xfrm rot="16200000" flipH="1">
            <a:off x="2860123" y="4474245"/>
            <a:ext cx="657537" cy="474296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CA9FEAA3-4CAD-E8BC-0F77-F813D0643EE4}"/>
              </a:ext>
            </a:extLst>
          </p:cNvPr>
          <p:cNvSpPr/>
          <p:nvPr/>
        </p:nvSpPr>
        <p:spPr>
          <a:xfrm>
            <a:off x="4138187" y="5040163"/>
            <a:ext cx="824902" cy="74635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B9FA5E8B-9672-5EEF-4A01-0FBF8143C6DC}"/>
              </a:ext>
            </a:extLst>
          </p:cNvPr>
          <p:cNvSpPr/>
          <p:nvPr/>
        </p:nvSpPr>
        <p:spPr>
          <a:xfrm>
            <a:off x="5070058" y="5040163"/>
            <a:ext cx="824902" cy="74635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</a:p>
        </p:txBody>
      </p:sp>
      <p:cxnSp>
        <p:nvCxnSpPr>
          <p:cNvPr id="34" name="コネクタ: カギ線 33">
            <a:extLst>
              <a:ext uri="{FF2B5EF4-FFF2-40B4-BE49-F238E27FC236}">
                <a16:creationId xmlns:a16="http://schemas.microsoft.com/office/drawing/2014/main" id="{BF24D098-B053-6E85-F450-D95849B8D3D2}"/>
              </a:ext>
            </a:extLst>
          </p:cNvPr>
          <p:cNvCxnSpPr>
            <a:cxnSpLocks/>
            <a:stCxn id="21" idx="2"/>
            <a:endCxn id="32" idx="0"/>
          </p:cNvCxnSpPr>
          <p:nvPr/>
        </p:nvCxnSpPr>
        <p:spPr>
          <a:xfrm rot="5400000">
            <a:off x="4450658" y="4482608"/>
            <a:ext cx="657537" cy="457573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コネクタ: カギ線 34">
            <a:extLst>
              <a:ext uri="{FF2B5EF4-FFF2-40B4-BE49-F238E27FC236}">
                <a16:creationId xmlns:a16="http://schemas.microsoft.com/office/drawing/2014/main" id="{0243073B-71E9-E46E-863E-BD0F7C4386DD}"/>
              </a:ext>
            </a:extLst>
          </p:cNvPr>
          <p:cNvCxnSpPr>
            <a:cxnSpLocks/>
            <a:stCxn id="21" idx="2"/>
            <a:endCxn id="33" idx="0"/>
          </p:cNvCxnSpPr>
          <p:nvPr/>
        </p:nvCxnSpPr>
        <p:spPr>
          <a:xfrm rot="16200000" flipH="1">
            <a:off x="4916593" y="4474245"/>
            <a:ext cx="657537" cy="474297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3D54F81D-767C-642F-1829-E5066F0B1F4D}"/>
              </a:ext>
            </a:extLst>
          </p:cNvPr>
          <p:cNvSpPr/>
          <p:nvPr/>
        </p:nvSpPr>
        <p:spPr>
          <a:xfrm>
            <a:off x="6449437" y="2280503"/>
            <a:ext cx="4085617" cy="37117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kumimoji="1" lang="ja-JP" altLang="en-US" sz="120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6CD2AFEF-B3A6-E12E-D2CE-2690337EFAB5}"/>
              </a:ext>
            </a:extLst>
          </p:cNvPr>
          <p:cNvSpPr/>
          <p:nvPr/>
        </p:nvSpPr>
        <p:spPr>
          <a:xfrm>
            <a:off x="7882390" y="2581229"/>
            <a:ext cx="1225103" cy="48689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プロジェクト</a:t>
            </a:r>
            <a:br>
              <a:rPr kumimoji="1" lang="en-US" altLang="ja-JP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管理者</a:t>
            </a:r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3893E213-40FE-762C-FC6B-38B24777F352}"/>
              </a:ext>
            </a:extLst>
          </p:cNvPr>
          <p:cNvSpPr/>
          <p:nvPr/>
        </p:nvSpPr>
        <p:spPr>
          <a:xfrm>
            <a:off x="7043199" y="3636267"/>
            <a:ext cx="824902" cy="74635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  <a:br>
              <a:rPr kumimoji="1" lang="en-US" altLang="ja-JP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検討</a:t>
            </a:r>
            <a:br>
              <a:rPr lang="en-US" altLang="ja-JP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グループ</a:t>
            </a: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695D4D4A-819B-1DC8-CE53-747BE0549458}"/>
              </a:ext>
            </a:extLst>
          </p:cNvPr>
          <p:cNvSpPr/>
          <p:nvPr/>
        </p:nvSpPr>
        <p:spPr>
          <a:xfrm>
            <a:off x="9099667" y="3636267"/>
            <a:ext cx="824902" cy="74635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</a:p>
        </p:txBody>
      </p:sp>
      <p:cxnSp>
        <p:nvCxnSpPr>
          <p:cNvPr id="83" name="コネクタ: カギ線 82">
            <a:extLst>
              <a:ext uri="{FF2B5EF4-FFF2-40B4-BE49-F238E27FC236}">
                <a16:creationId xmlns:a16="http://schemas.microsoft.com/office/drawing/2014/main" id="{34F7AA94-8361-31A5-8487-501E3E3476F9}"/>
              </a:ext>
            </a:extLst>
          </p:cNvPr>
          <p:cNvCxnSpPr>
            <a:cxnSpLocks/>
            <a:stCxn id="80" idx="2"/>
            <a:endCxn id="81" idx="0"/>
          </p:cNvCxnSpPr>
          <p:nvPr/>
        </p:nvCxnSpPr>
        <p:spPr>
          <a:xfrm rot="5400000">
            <a:off x="7691225" y="2832550"/>
            <a:ext cx="568142" cy="1039291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コネクタ: カギ線 83">
            <a:extLst>
              <a:ext uri="{FF2B5EF4-FFF2-40B4-BE49-F238E27FC236}">
                <a16:creationId xmlns:a16="http://schemas.microsoft.com/office/drawing/2014/main" id="{5C3C1CC8-5939-9212-2B4F-2BE1ADF99928}"/>
              </a:ext>
            </a:extLst>
          </p:cNvPr>
          <p:cNvCxnSpPr>
            <a:cxnSpLocks/>
            <a:stCxn id="80" idx="2"/>
            <a:endCxn id="82" idx="0"/>
          </p:cNvCxnSpPr>
          <p:nvPr/>
        </p:nvCxnSpPr>
        <p:spPr>
          <a:xfrm rot="16200000" flipH="1">
            <a:off x="8719459" y="2843607"/>
            <a:ext cx="568142" cy="1017177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D6D2C39E-B38C-80F6-3801-E3685CB53C42}"/>
              </a:ext>
            </a:extLst>
          </p:cNvPr>
          <p:cNvSpPr/>
          <p:nvPr/>
        </p:nvSpPr>
        <p:spPr>
          <a:xfrm>
            <a:off x="6585625" y="5040163"/>
            <a:ext cx="824902" cy="74635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〇〇推進</a:t>
            </a:r>
            <a:endParaRPr kumimoji="1" lang="ja-JP" altLang="en-US" sz="120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74CD0FB3-A9FA-0386-8E91-C43FE038C798}"/>
              </a:ext>
            </a:extLst>
          </p:cNvPr>
          <p:cNvSpPr/>
          <p:nvPr/>
        </p:nvSpPr>
        <p:spPr>
          <a:xfrm>
            <a:off x="7517496" y="5040163"/>
            <a:ext cx="824902" cy="74635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〇〇開発</a:t>
            </a:r>
          </a:p>
        </p:txBody>
      </p:sp>
      <p:cxnSp>
        <p:nvCxnSpPr>
          <p:cNvPr id="87" name="コネクタ: カギ線 86">
            <a:extLst>
              <a:ext uri="{FF2B5EF4-FFF2-40B4-BE49-F238E27FC236}">
                <a16:creationId xmlns:a16="http://schemas.microsoft.com/office/drawing/2014/main" id="{CAC6B4F3-0A3B-BB7A-639A-3B96BA2362EB}"/>
              </a:ext>
            </a:extLst>
          </p:cNvPr>
          <p:cNvCxnSpPr>
            <a:cxnSpLocks/>
            <a:stCxn id="81" idx="2"/>
            <a:endCxn id="85" idx="0"/>
          </p:cNvCxnSpPr>
          <p:nvPr/>
        </p:nvCxnSpPr>
        <p:spPr>
          <a:xfrm rot="5400000">
            <a:off x="6898095" y="4482607"/>
            <a:ext cx="657537" cy="457574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コネクタ: カギ線 87">
            <a:extLst>
              <a:ext uri="{FF2B5EF4-FFF2-40B4-BE49-F238E27FC236}">
                <a16:creationId xmlns:a16="http://schemas.microsoft.com/office/drawing/2014/main" id="{6DF2044B-01F5-D99F-ED54-326C667F6CC0}"/>
              </a:ext>
            </a:extLst>
          </p:cNvPr>
          <p:cNvCxnSpPr>
            <a:cxnSpLocks/>
            <a:stCxn id="81" idx="2"/>
            <a:endCxn id="86" idx="0"/>
          </p:cNvCxnSpPr>
          <p:nvPr/>
        </p:nvCxnSpPr>
        <p:spPr>
          <a:xfrm rot="16200000" flipH="1">
            <a:off x="7364030" y="4474245"/>
            <a:ext cx="657537" cy="474296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EFD89645-1CA8-DDA4-DB98-3FB4609296D2}"/>
              </a:ext>
            </a:extLst>
          </p:cNvPr>
          <p:cNvSpPr/>
          <p:nvPr/>
        </p:nvSpPr>
        <p:spPr>
          <a:xfrm>
            <a:off x="8642094" y="5040163"/>
            <a:ext cx="824902" cy="74635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D992D184-B0A0-5C29-9BFE-D82E35FCD6B2}"/>
              </a:ext>
            </a:extLst>
          </p:cNvPr>
          <p:cNvSpPr/>
          <p:nvPr/>
        </p:nvSpPr>
        <p:spPr>
          <a:xfrm>
            <a:off x="9573965" y="5040163"/>
            <a:ext cx="824902" cy="74635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</a:p>
        </p:txBody>
      </p:sp>
      <p:cxnSp>
        <p:nvCxnSpPr>
          <p:cNvPr id="91" name="コネクタ: カギ線 90">
            <a:extLst>
              <a:ext uri="{FF2B5EF4-FFF2-40B4-BE49-F238E27FC236}">
                <a16:creationId xmlns:a16="http://schemas.microsoft.com/office/drawing/2014/main" id="{D5006CE1-05E2-89FA-B0F5-F06BD13C8396}"/>
              </a:ext>
            </a:extLst>
          </p:cNvPr>
          <p:cNvCxnSpPr>
            <a:cxnSpLocks/>
            <a:stCxn id="82" idx="2"/>
            <a:endCxn id="89" idx="0"/>
          </p:cNvCxnSpPr>
          <p:nvPr/>
        </p:nvCxnSpPr>
        <p:spPr>
          <a:xfrm rot="5400000">
            <a:off x="8954565" y="4482608"/>
            <a:ext cx="657537" cy="457573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コネクタ: カギ線 91">
            <a:extLst>
              <a:ext uri="{FF2B5EF4-FFF2-40B4-BE49-F238E27FC236}">
                <a16:creationId xmlns:a16="http://schemas.microsoft.com/office/drawing/2014/main" id="{766E0077-79A8-42AE-E6BB-B452F50879EC}"/>
              </a:ext>
            </a:extLst>
          </p:cNvPr>
          <p:cNvCxnSpPr>
            <a:cxnSpLocks/>
            <a:stCxn id="82" idx="2"/>
            <a:endCxn id="90" idx="0"/>
          </p:cNvCxnSpPr>
          <p:nvPr/>
        </p:nvCxnSpPr>
        <p:spPr>
          <a:xfrm rot="16200000" flipH="1">
            <a:off x="9420500" y="4474245"/>
            <a:ext cx="657537" cy="474297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コネクタ: カギ線 95">
            <a:extLst>
              <a:ext uri="{FF2B5EF4-FFF2-40B4-BE49-F238E27FC236}">
                <a16:creationId xmlns:a16="http://schemas.microsoft.com/office/drawing/2014/main" id="{D73649D7-7105-F23D-0266-864753F4AE09}"/>
              </a:ext>
            </a:extLst>
          </p:cNvPr>
          <p:cNvCxnSpPr>
            <a:stCxn id="33" idx="2"/>
            <a:endCxn id="89" idx="2"/>
          </p:cNvCxnSpPr>
          <p:nvPr/>
        </p:nvCxnSpPr>
        <p:spPr>
          <a:xfrm rot="16200000" flipH="1">
            <a:off x="7268527" y="4000504"/>
            <a:ext cx="12700" cy="3572036"/>
          </a:xfrm>
          <a:prstGeom prst="bentConnector3">
            <a:avLst>
              <a:gd name="adj1" fmla="val 3561701"/>
            </a:avLst>
          </a:prstGeom>
          <a:ln>
            <a:solidFill>
              <a:schemeClr val="tx1">
                <a:lumMod val="85000"/>
                <a:lumOff val="15000"/>
              </a:schemeClr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61DE3BE3-5CFE-6CD2-CA5D-C6DD6898B668}"/>
              </a:ext>
            </a:extLst>
          </p:cNvPr>
          <p:cNvSpPr txBox="1"/>
          <p:nvPr/>
        </p:nvSpPr>
        <p:spPr>
          <a:xfrm>
            <a:off x="6672865" y="6090333"/>
            <a:ext cx="1107996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1200" dirty="0"/>
              <a:t>〇〇面で連携</a:t>
            </a:r>
            <a:endParaRPr kumimoji="1" lang="ja-JP" altLang="en-US" sz="1200" dirty="0"/>
          </a:p>
        </p:txBody>
      </p:sp>
      <p:cxnSp>
        <p:nvCxnSpPr>
          <p:cNvPr id="100" name="直線矢印コネクタ 99">
            <a:extLst>
              <a:ext uri="{FF2B5EF4-FFF2-40B4-BE49-F238E27FC236}">
                <a16:creationId xmlns:a16="http://schemas.microsoft.com/office/drawing/2014/main" id="{7C50B8C6-2BF2-8B7D-C6F8-BDE9EBE9EE88}"/>
              </a:ext>
            </a:extLst>
          </p:cNvPr>
          <p:cNvCxnSpPr>
            <a:stCxn id="21" idx="3"/>
            <a:endCxn id="81" idx="1"/>
          </p:cNvCxnSpPr>
          <p:nvPr/>
        </p:nvCxnSpPr>
        <p:spPr>
          <a:xfrm>
            <a:off x="5420662" y="4009447"/>
            <a:ext cx="1622537" cy="0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7BD249F7-5689-D5ED-44EC-3CD387677797}"/>
              </a:ext>
            </a:extLst>
          </p:cNvPr>
          <p:cNvSpPr txBox="1"/>
          <p:nvPr/>
        </p:nvSpPr>
        <p:spPr>
          <a:xfrm>
            <a:off x="5635291" y="3506558"/>
            <a:ext cx="1149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〇〇</a:t>
            </a:r>
            <a:r>
              <a:rPr kumimoji="1" lang="en-US" altLang="ja-JP" sz="1200" dirty="0"/>
              <a:t>MTG</a:t>
            </a:r>
            <a:r>
              <a:rPr kumimoji="1" lang="ja-JP" altLang="en-US" sz="1200" dirty="0"/>
              <a:t>にて</a:t>
            </a:r>
            <a:br>
              <a:rPr kumimoji="1" lang="en-US" altLang="ja-JP" sz="1200" dirty="0"/>
            </a:br>
            <a:r>
              <a:rPr kumimoji="1" lang="ja-JP" altLang="en-US" sz="1200" dirty="0"/>
              <a:t>定期報告</a:t>
            </a:r>
          </a:p>
        </p:txBody>
      </p:sp>
    </p:spTree>
    <p:extLst>
      <p:ext uri="{BB962C8B-B14F-4D97-AF65-F5344CB8AC3E}">
        <p14:creationId xmlns:p14="http://schemas.microsoft.com/office/powerpoint/2010/main" val="1032130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1792</TotalTime>
  <Words>246</Words>
  <Application>Microsoft Office PowerPoint</Application>
  <PresentationFormat>ワイド画面</PresentationFormat>
  <Paragraphs>107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Meiryo UI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林 圭介</dc:creator>
  <cp:lastModifiedBy>林 圭介</cp:lastModifiedBy>
  <cp:revision>297</cp:revision>
  <dcterms:created xsi:type="dcterms:W3CDTF">2021-03-26T08:32:40Z</dcterms:created>
  <dcterms:modified xsi:type="dcterms:W3CDTF">2022-09-09T14:01:49Z</dcterms:modified>
</cp:coreProperties>
</file>