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9" r:id="rId2"/>
    <p:sldId id="320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C3E"/>
    <a:srgbClr val="FFC9C9"/>
    <a:srgbClr val="FF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47" autoAdjust="0"/>
    <p:restoredTop sz="88487" autoAdjust="0"/>
  </p:normalViewPr>
  <p:slideViewPr>
    <p:cSldViewPr snapToGrid="0">
      <p:cViewPr varScale="1">
        <p:scale>
          <a:sx n="87" d="100"/>
          <a:sy n="87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1ACFA-FE5E-457C-BD08-3A576215A10D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768CE-78BA-4D67-9F58-0A535C1E4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85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EFCDD6-074D-4813-9269-96BA7F173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B65E3-6DB0-4DC1-BFEA-24A2DBA2F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D48768-1A95-404B-921B-061B90C2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B8ACC-D72B-4494-BE00-9384FEA8A7E6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B175DA-E897-454A-85B2-FA4FA918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8CCE3A-9255-4F42-A2A1-50D138DE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14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4B303-7545-40E8-B920-20C503B8E4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2" y="1"/>
            <a:ext cx="11939753" cy="681036"/>
          </a:xfrm>
        </p:spPr>
        <p:txBody>
          <a:bodyPr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96163F-A9F7-4BC7-AFCE-0219AB34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6074" y="6356350"/>
            <a:ext cx="4114800" cy="365125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158B9C-A000-4590-BB40-10C5AE8E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1145" y="6356350"/>
            <a:ext cx="2743200" cy="365125"/>
          </a:xfrm>
        </p:spPr>
        <p:txBody>
          <a:bodyPr/>
          <a:lstStyle/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7BE0E83-757C-4AC4-961F-E2D7BBC32C2E}"/>
              </a:ext>
            </a:extLst>
          </p:cNvPr>
          <p:cNvCxnSpPr/>
          <p:nvPr userDrawn="1"/>
        </p:nvCxnSpPr>
        <p:spPr>
          <a:xfrm>
            <a:off x="94592" y="681037"/>
            <a:ext cx="1193975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DA2D1F86-A46F-4755-8C96-B181CA826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6074" y="893763"/>
            <a:ext cx="11299387" cy="735335"/>
          </a:xfrm>
        </p:spPr>
        <p:txBody>
          <a:bodyPr>
            <a:noAutofit/>
          </a:bodyPr>
          <a:lstStyle>
            <a:lvl1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kumimoji="1" lang="ja-JP" altLang="en-US" dirty="0"/>
              <a:t>スライドメッセージ</a:t>
            </a:r>
          </a:p>
        </p:txBody>
      </p:sp>
    </p:spTree>
    <p:extLst>
      <p:ext uri="{BB962C8B-B14F-4D97-AF65-F5344CB8AC3E}">
        <p14:creationId xmlns:p14="http://schemas.microsoft.com/office/powerpoint/2010/main" val="376607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E053AB1-DCFB-4B49-AD5C-8C6E998C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7C749D-6AAE-4431-857D-C463B8B4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A35C15-DAD0-48D4-840F-DDBA69390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B8ACC-D72B-4494-BE00-9384FEA8A7E6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CE17D8-8DD7-451A-B8BD-A0EB901B4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94ED7-E67E-4D37-ACF0-32684CEC4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69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58B154-2455-4E01-AF56-4F9DEA71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凡例の実例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9D6870-7009-4CD5-B707-3DB996CB4C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ja-JP" dirty="0"/>
              <a:t>-</a:t>
            </a:r>
            <a:endParaRPr kumimoji="1" lang="ja-JP" altLang="en-US" dirty="0"/>
          </a:p>
        </p:txBody>
      </p:sp>
      <p:sp>
        <p:nvSpPr>
          <p:cNvPr id="17" name="Text Box 147">
            <a:extLst>
              <a:ext uri="{FF2B5EF4-FFF2-40B4-BE49-F238E27FC236}">
                <a16:creationId xmlns:a16="http://schemas.microsoft.com/office/drawing/2014/main" id="{2B00A58E-39C5-FD43-1DAE-7876EEC9F13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893606" y="1120078"/>
            <a:ext cx="4952320" cy="36427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Text Box 147">
            <a:extLst>
              <a:ext uri="{FF2B5EF4-FFF2-40B4-BE49-F238E27FC236}">
                <a16:creationId xmlns:a16="http://schemas.microsoft.com/office/drawing/2014/main" id="{E8F36F1B-5C0C-5A9B-0915-027AE06A42F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774023" y="1215355"/>
            <a:ext cx="257795" cy="1691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Rectangle 155">
            <a:extLst>
              <a:ext uri="{FF2B5EF4-FFF2-40B4-BE49-F238E27FC236}">
                <a16:creationId xmlns:a16="http://schemas.microsoft.com/office/drawing/2014/main" id="{45728D25-ABC4-BDEE-66DC-AA6F67368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975" y="1186973"/>
            <a:ext cx="5715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凡例：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9D8B371-3388-04D7-4476-16D4087727BC}"/>
              </a:ext>
            </a:extLst>
          </p:cNvPr>
          <p:cNvSpPr/>
          <p:nvPr/>
        </p:nvSpPr>
        <p:spPr>
          <a:xfrm>
            <a:off x="9846145" y="1187079"/>
            <a:ext cx="1505215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赤字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C17F1A52-3FF1-2358-7617-3C5B2CF6B479}"/>
              </a:ext>
            </a:extLst>
          </p:cNvPr>
          <p:cNvSpPr/>
          <p:nvPr/>
        </p:nvSpPr>
        <p:spPr>
          <a:xfrm>
            <a:off x="10778128" y="1187079"/>
            <a:ext cx="819417" cy="22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kumimoji="1" lang="ja-JP" altLang="en-US" sz="9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青字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125D01C-18DF-F568-2DFA-C5E77DE13798}"/>
              </a:ext>
            </a:extLst>
          </p:cNvPr>
          <p:cNvSpPr/>
          <p:nvPr/>
        </p:nvSpPr>
        <p:spPr>
          <a:xfrm>
            <a:off x="8034928" y="1187079"/>
            <a:ext cx="571501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Text Box 147">
            <a:extLst>
              <a:ext uri="{FF2B5EF4-FFF2-40B4-BE49-F238E27FC236}">
                <a16:creationId xmlns:a16="http://schemas.microsoft.com/office/drawing/2014/main" id="{2058508C-8AEC-A5BE-D818-263C9DF0335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767554" y="1215355"/>
            <a:ext cx="257795" cy="16911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98ED779D-8BC0-1A9E-1D8E-A025CCE1D867}"/>
              </a:ext>
            </a:extLst>
          </p:cNvPr>
          <p:cNvSpPr/>
          <p:nvPr/>
        </p:nvSpPr>
        <p:spPr>
          <a:xfrm>
            <a:off x="9028459" y="1187079"/>
            <a:ext cx="571501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675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ABED-157E-F5DA-1A77-C2D071331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65879-F752-7C27-AAD1-F8212FF0B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凡例の実例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134B06-F22B-2587-F12A-702909E7B6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ja-JP" dirty="0"/>
              <a:t>-</a:t>
            </a:r>
            <a:endParaRPr kumimoji="1" lang="ja-JP" altLang="en-US" dirty="0"/>
          </a:p>
        </p:txBody>
      </p:sp>
      <p:sp>
        <p:nvSpPr>
          <p:cNvPr id="17" name="Text Box 147">
            <a:extLst>
              <a:ext uri="{FF2B5EF4-FFF2-40B4-BE49-F238E27FC236}">
                <a16:creationId xmlns:a16="http://schemas.microsoft.com/office/drawing/2014/main" id="{0A181CBC-1EBB-E8E2-2550-19BA1A82A95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893606" y="1120078"/>
            <a:ext cx="4952320" cy="36427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Text Box 147">
            <a:extLst>
              <a:ext uri="{FF2B5EF4-FFF2-40B4-BE49-F238E27FC236}">
                <a16:creationId xmlns:a16="http://schemas.microsoft.com/office/drawing/2014/main" id="{9E475803-FA15-342B-91A8-8AC80661FFD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7774023" y="1215355"/>
            <a:ext cx="257795" cy="1691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Rectangle 155">
            <a:extLst>
              <a:ext uri="{FF2B5EF4-FFF2-40B4-BE49-F238E27FC236}">
                <a16:creationId xmlns:a16="http://schemas.microsoft.com/office/drawing/2014/main" id="{6D3D906C-D249-AD62-D5C0-AB1208C0C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975" y="1186973"/>
            <a:ext cx="5715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凡例：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E8153EA-5679-938F-6EF6-99D787582FAC}"/>
              </a:ext>
            </a:extLst>
          </p:cNvPr>
          <p:cNvSpPr/>
          <p:nvPr/>
        </p:nvSpPr>
        <p:spPr>
          <a:xfrm>
            <a:off x="9846145" y="1187079"/>
            <a:ext cx="1505215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赤字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2C399C5-6674-2376-1AA9-BA9CD9A95A93}"/>
              </a:ext>
            </a:extLst>
          </p:cNvPr>
          <p:cNvSpPr/>
          <p:nvPr/>
        </p:nvSpPr>
        <p:spPr>
          <a:xfrm>
            <a:off x="10778128" y="1187079"/>
            <a:ext cx="819417" cy="228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kumimoji="1" lang="ja-JP" altLang="en-US" sz="9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青字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EE7E471-40C4-C4F9-A1C9-789CB70EBD0F}"/>
              </a:ext>
            </a:extLst>
          </p:cNvPr>
          <p:cNvSpPr/>
          <p:nvPr/>
        </p:nvSpPr>
        <p:spPr>
          <a:xfrm>
            <a:off x="8034928" y="1187079"/>
            <a:ext cx="571501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Text Box 147">
            <a:extLst>
              <a:ext uri="{FF2B5EF4-FFF2-40B4-BE49-F238E27FC236}">
                <a16:creationId xmlns:a16="http://schemas.microsoft.com/office/drawing/2014/main" id="{8928BA45-6DB6-5672-02B4-06A864F9181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767554" y="1215355"/>
            <a:ext cx="257795" cy="16911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4826D02-F227-58FD-BC49-FB1BF2302A33}"/>
              </a:ext>
            </a:extLst>
          </p:cNvPr>
          <p:cNvSpPr/>
          <p:nvPr/>
        </p:nvSpPr>
        <p:spPr>
          <a:xfrm>
            <a:off x="9028459" y="1187079"/>
            <a:ext cx="571501" cy="23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" rIns="18000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450">
              <a:spcAft>
                <a:spcPts val="400"/>
              </a:spcAft>
            </a:pP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・・・〇〇</a:t>
            </a:r>
            <a:endParaRPr kumimoji="1" lang="en-US" altLang="ja-JP" sz="9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2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>
              <a:lumMod val="75000"/>
              <a:lumOff val="25000"/>
            </a:schemeClr>
          </a:solidFill>
        </a:ln>
      </a:spPr>
      <a:bodyPr lIns="72000" rIns="72000" rtlCol="0" anchor="ctr"/>
      <a:lstStyle>
        <a:defPPr algn="ctr">
          <a:spcAft>
            <a:spcPts val="600"/>
          </a:spcAft>
          <a:defRPr kumimoji="1" sz="1600" dirty="0">
            <a:solidFill>
              <a:schemeClr val="tx1">
                <a:lumMod val="85000"/>
                <a:lumOff val="15000"/>
              </a:schemeClr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テンプレ.pptx" id="{10251040-C1C9-4EE6-A1E2-566C75702376}" vid="{64C2CC06-7771-43B1-91E0-0556F02EAF5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テンプレ</Template>
  <TotalTime>12</TotalTime>
  <Words>50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游ゴシック</vt:lpstr>
      <vt:lpstr>游ゴシック Light</vt:lpstr>
      <vt:lpstr>Arial</vt:lpstr>
      <vt:lpstr>Office テーマ</vt:lpstr>
      <vt:lpstr>凡例の実例</vt:lpstr>
      <vt:lpstr>凡例の実例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林 圭介</dc:creator>
  <cp:lastModifiedBy>林 圭介</cp:lastModifiedBy>
  <cp:revision>6</cp:revision>
  <dcterms:created xsi:type="dcterms:W3CDTF">2026-10-11T14:31:37Z</dcterms:created>
  <dcterms:modified xsi:type="dcterms:W3CDTF">2026-10-11T14:44:27Z</dcterms:modified>
</cp:coreProperties>
</file>