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99" r:id="rId2"/>
    <p:sldId id="323" r:id="rId3"/>
    <p:sldId id="322" r:id="rId4"/>
    <p:sldId id="324" r:id="rId5"/>
    <p:sldId id="320" r:id="rId6"/>
    <p:sldId id="325" r:id="rId7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DC3E"/>
    <a:srgbClr val="FFC9C9"/>
    <a:srgbClr val="FF71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8" autoAdjust="0"/>
    <p:restoredTop sz="88487" autoAdjust="0"/>
  </p:normalViewPr>
  <p:slideViewPr>
    <p:cSldViewPr snapToGrid="0">
      <p:cViewPr>
        <p:scale>
          <a:sx n="100" d="100"/>
          <a:sy n="100" d="100"/>
        </p:scale>
        <p:origin x="90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21ACFA-FE5E-457C-BD08-3A576215A10D}" type="datetimeFigureOut">
              <a:rPr kumimoji="1" lang="ja-JP" altLang="en-US" smtClean="0"/>
              <a:t>2026/10/10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9768CE-78BA-4D67-9F58-0A535C1E4E0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28503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EFCDD6-074D-4813-9269-96BA7F1730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211B65E3-6DB0-4DC1-BFEA-24A2DBA2F3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4D48768-1A95-404B-921B-061B90C22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B8ACC-D72B-4494-BE00-9384FEA8A7E6}" type="datetimeFigureOut">
              <a:rPr kumimoji="1" lang="ja-JP" altLang="en-US" smtClean="0"/>
              <a:t>2026/10/10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4B175DA-E897-454A-85B2-FA4FA9186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28CCE3A-9255-4F42-A2A1-50D138DE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31E34-1EB3-4879-98A0-D108565D9A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3144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B64B303-7545-40E8-B920-20C503B8E4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92" y="1"/>
            <a:ext cx="11939753" cy="681036"/>
          </a:xfrm>
        </p:spPr>
        <p:txBody>
          <a:bodyPr>
            <a:normAutofit/>
          </a:bodyPr>
          <a:lstStyle>
            <a:lvl1pPr>
              <a:defRPr sz="20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r>
              <a:rPr kumimoji="1" lang="ja-JP" altLang="en-US" dirty="0"/>
              <a:t>スライドタイトル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E96163F-A9F7-4BC7-AFCE-0219AB349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46074" y="6356350"/>
            <a:ext cx="4114800" cy="365125"/>
          </a:xfr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6158B9C-A000-4590-BB40-10C5AE8EB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1145" y="6356350"/>
            <a:ext cx="2743200" cy="365125"/>
          </a:xfrm>
        </p:spPr>
        <p:txBody>
          <a:bodyPr/>
          <a:lstStyle/>
          <a:p>
            <a:fld id="{7E931E34-1EB3-4879-98A0-D108565D9AF5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87BE0E83-757C-4AC4-961F-E2D7BBC32C2E}"/>
              </a:ext>
            </a:extLst>
          </p:cNvPr>
          <p:cNvCxnSpPr/>
          <p:nvPr userDrawn="1"/>
        </p:nvCxnSpPr>
        <p:spPr>
          <a:xfrm>
            <a:off x="94592" y="681037"/>
            <a:ext cx="11939753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DA2D1F86-A46F-4755-8C96-B181CA826D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6074" y="893763"/>
            <a:ext cx="11299387" cy="735335"/>
          </a:xfrm>
        </p:spPr>
        <p:txBody>
          <a:bodyPr>
            <a:noAutofit/>
          </a:bodyPr>
          <a:lstStyle>
            <a:lvl1pPr>
              <a:defRPr sz="180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kumimoji="1" lang="ja-JP" altLang="en-US" dirty="0"/>
              <a:t>スライドメッセージ</a:t>
            </a:r>
          </a:p>
        </p:txBody>
      </p:sp>
    </p:spTree>
    <p:extLst>
      <p:ext uri="{BB962C8B-B14F-4D97-AF65-F5344CB8AC3E}">
        <p14:creationId xmlns:p14="http://schemas.microsoft.com/office/powerpoint/2010/main" val="376607128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E053AB1-DCFB-4B49-AD5C-8C6E998CF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C7C749D-6AAE-4431-857D-C463B8B491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AA35C15-DAD0-48D4-840F-DDBA693903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3B8ACC-D72B-4494-BE00-9384FEA8A7E6}" type="datetimeFigureOut">
              <a:rPr kumimoji="1" lang="ja-JP" altLang="en-US" smtClean="0"/>
              <a:t>2026/10/10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ECE17D8-8DD7-451A-B8BD-A0EB901B4D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9994ED7-E67E-4D37-ACF0-32684CEC48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31E34-1EB3-4879-98A0-D108565D9AF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55691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758B154-2455-4E01-AF56-4F9DEA715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右上の矢羽根ナビ</a:t>
            </a:r>
            <a:endParaRPr kumimoji="1" lang="ja-JP" altLang="en-US" dirty="0"/>
          </a:p>
        </p:txBody>
      </p:sp>
      <p:sp>
        <p:nvSpPr>
          <p:cNvPr id="12" name="矢印: 五方向 11">
            <a:extLst>
              <a:ext uri="{FF2B5EF4-FFF2-40B4-BE49-F238E27FC236}">
                <a16:creationId xmlns:a16="http://schemas.microsoft.com/office/drawing/2014/main" id="{C258E16E-CD10-48F3-B78C-486767BF3E2C}"/>
              </a:ext>
            </a:extLst>
          </p:cNvPr>
          <p:cNvSpPr/>
          <p:nvPr/>
        </p:nvSpPr>
        <p:spPr>
          <a:xfrm>
            <a:off x="7113378" y="199974"/>
            <a:ext cx="1133828" cy="277483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>
              <a:spcAft>
                <a:spcPts val="600"/>
              </a:spcAft>
            </a:pPr>
            <a:r>
              <a:rPr lang="en-US" altLang="ja-JP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XX</a:t>
            </a:r>
            <a:endParaRPr lang="ja-JP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矢印: 五方向 12">
            <a:extLst>
              <a:ext uri="{FF2B5EF4-FFF2-40B4-BE49-F238E27FC236}">
                <a16:creationId xmlns:a16="http://schemas.microsoft.com/office/drawing/2014/main" id="{DF3B6712-7C50-480F-9357-2198AB2A7F56}"/>
              </a:ext>
            </a:extLst>
          </p:cNvPr>
          <p:cNvSpPr/>
          <p:nvPr/>
        </p:nvSpPr>
        <p:spPr>
          <a:xfrm>
            <a:off x="8347391" y="199974"/>
            <a:ext cx="1133828" cy="277483"/>
          </a:xfrm>
          <a:prstGeom prst="homePlat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>
              <a:spcAft>
                <a:spcPts val="600"/>
              </a:spcAft>
            </a:pPr>
            <a:r>
              <a:rPr lang="en-US" altLang="ja-JP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XX</a:t>
            </a:r>
            <a:endParaRPr lang="ja-JP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4" name="矢印: 五方向 13">
            <a:extLst>
              <a:ext uri="{FF2B5EF4-FFF2-40B4-BE49-F238E27FC236}">
                <a16:creationId xmlns:a16="http://schemas.microsoft.com/office/drawing/2014/main" id="{EBB088AE-3F85-441B-91D8-D3B1A4D5F8E5}"/>
              </a:ext>
            </a:extLst>
          </p:cNvPr>
          <p:cNvSpPr/>
          <p:nvPr/>
        </p:nvSpPr>
        <p:spPr>
          <a:xfrm>
            <a:off x="9581404" y="199974"/>
            <a:ext cx="1133828" cy="277483"/>
          </a:xfrm>
          <a:prstGeom prst="homePlat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>
              <a:spcAft>
                <a:spcPts val="600"/>
              </a:spcAft>
            </a:pPr>
            <a:r>
              <a:rPr lang="en-US" altLang="ja-JP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XX</a:t>
            </a:r>
            <a:endParaRPr lang="ja-JP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5" name="矢印: 五方向 14">
            <a:extLst>
              <a:ext uri="{FF2B5EF4-FFF2-40B4-BE49-F238E27FC236}">
                <a16:creationId xmlns:a16="http://schemas.microsoft.com/office/drawing/2014/main" id="{80C5793C-220A-4C0E-84A3-7D54752F1799}"/>
              </a:ext>
            </a:extLst>
          </p:cNvPr>
          <p:cNvSpPr/>
          <p:nvPr/>
        </p:nvSpPr>
        <p:spPr>
          <a:xfrm>
            <a:off x="10815417" y="199974"/>
            <a:ext cx="1133828" cy="277483"/>
          </a:xfrm>
          <a:prstGeom prst="homePlat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>
              <a:spcAft>
                <a:spcPts val="600"/>
              </a:spcAft>
            </a:pPr>
            <a:r>
              <a:rPr lang="en-US" altLang="ja-JP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XX</a:t>
            </a:r>
            <a:endParaRPr lang="ja-JP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テキスト プレースホルダー 16">
            <a:extLst>
              <a:ext uri="{FF2B5EF4-FFF2-40B4-BE49-F238E27FC236}">
                <a16:creationId xmlns:a16="http://schemas.microsoft.com/office/drawing/2014/main" id="{052AE6CB-3F8B-AF1E-DC40-F63BFE45371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ja-JP" altLang="en-US" dirty="0"/>
              <a:t>超スタンダード</a:t>
            </a:r>
          </a:p>
        </p:txBody>
      </p:sp>
    </p:spTree>
    <p:extLst>
      <p:ext uri="{BB962C8B-B14F-4D97-AF65-F5344CB8AC3E}">
        <p14:creationId xmlns:p14="http://schemas.microsoft.com/office/powerpoint/2010/main" val="40367528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1C2568-D44C-4A85-DB46-C83E3BBD1D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8B4E782-C090-413C-7F4E-4970ADBFA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右上の矢羽根ナビ</a:t>
            </a:r>
            <a:endParaRPr kumimoji="1" lang="ja-JP" altLang="en-US" dirty="0"/>
          </a:p>
        </p:txBody>
      </p:sp>
      <p:sp>
        <p:nvSpPr>
          <p:cNvPr id="12" name="矢印: 五方向 11">
            <a:extLst>
              <a:ext uri="{FF2B5EF4-FFF2-40B4-BE49-F238E27FC236}">
                <a16:creationId xmlns:a16="http://schemas.microsoft.com/office/drawing/2014/main" id="{6EABFD7E-44E7-858B-3EDD-FF9FAD1F2CBC}"/>
              </a:ext>
            </a:extLst>
          </p:cNvPr>
          <p:cNvSpPr/>
          <p:nvPr/>
        </p:nvSpPr>
        <p:spPr>
          <a:xfrm>
            <a:off x="10752124" y="199974"/>
            <a:ext cx="1133828" cy="277483"/>
          </a:xfrm>
          <a:prstGeom prst="homePlate">
            <a:avLst>
              <a:gd name="adj" fmla="val 30262"/>
            </a:avLst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>
              <a:spcAft>
                <a:spcPts val="600"/>
              </a:spcAft>
            </a:pPr>
            <a:r>
              <a:rPr lang="en-US" altLang="ja-JP" sz="1050" dirty="0">
                <a:solidFill>
                  <a:schemeClr val="bg1">
                    <a:lumMod val="8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XX</a:t>
            </a:r>
            <a:endParaRPr lang="ja-JP" altLang="en-US" sz="1050" dirty="0">
              <a:solidFill>
                <a:schemeClr val="bg1">
                  <a:lumMod val="8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テキスト プレースホルダー 16">
            <a:extLst>
              <a:ext uri="{FF2B5EF4-FFF2-40B4-BE49-F238E27FC236}">
                <a16:creationId xmlns:a16="http://schemas.microsoft.com/office/drawing/2014/main" id="{53082869-C533-AFDE-DA56-7D5AAA2C87D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ja-JP" altLang="en-US" dirty="0"/>
              <a:t>重なってるパターン。</a:t>
            </a:r>
            <a:r>
              <a:rPr lang="en-US" altLang="ja-JP" dirty="0"/>
              <a:t>※</a:t>
            </a:r>
            <a:r>
              <a:rPr lang="ja-JP" altLang="en-US" dirty="0"/>
              <a:t>線を白にしてすっきりデザイン</a:t>
            </a:r>
          </a:p>
        </p:txBody>
      </p:sp>
      <p:sp>
        <p:nvSpPr>
          <p:cNvPr id="6" name="矢印: 五方向 5">
            <a:extLst>
              <a:ext uri="{FF2B5EF4-FFF2-40B4-BE49-F238E27FC236}">
                <a16:creationId xmlns:a16="http://schemas.microsoft.com/office/drawing/2014/main" id="{6CA7C6F2-2AC7-CDD7-FA9D-4D9A74F0CD00}"/>
              </a:ext>
            </a:extLst>
          </p:cNvPr>
          <p:cNvSpPr/>
          <p:nvPr/>
        </p:nvSpPr>
        <p:spPr>
          <a:xfrm>
            <a:off x="9703214" y="199974"/>
            <a:ext cx="1133828" cy="277483"/>
          </a:xfrm>
          <a:prstGeom prst="homePlate">
            <a:avLst>
              <a:gd name="adj" fmla="val 30262"/>
            </a:avLst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>
              <a:spcAft>
                <a:spcPts val="600"/>
              </a:spcAft>
            </a:pPr>
            <a:r>
              <a:rPr lang="en-US" altLang="ja-JP" sz="1050" dirty="0">
                <a:solidFill>
                  <a:schemeClr val="bg1">
                    <a:lumMod val="8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XX</a:t>
            </a:r>
            <a:endParaRPr lang="ja-JP" altLang="en-US" sz="1050" dirty="0">
              <a:solidFill>
                <a:schemeClr val="bg1">
                  <a:lumMod val="8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矢印: 五方向 6">
            <a:extLst>
              <a:ext uri="{FF2B5EF4-FFF2-40B4-BE49-F238E27FC236}">
                <a16:creationId xmlns:a16="http://schemas.microsoft.com/office/drawing/2014/main" id="{B554C440-F668-41DF-AEBC-ECCF925168E2}"/>
              </a:ext>
            </a:extLst>
          </p:cNvPr>
          <p:cNvSpPr/>
          <p:nvPr/>
        </p:nvSpPr>
        <p:spPr>
          <a:xfrm>
            <a:off x="8654304" y="199974"/>
            <a:ext cx="1133828" cy="277483"/>
          </a:xfrm>
          <a:prstGeom prst="homePlate">
            <a:avLst>
              <a:gd name="adj" fmla="val 30262"/>
            </a:avLst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>
              <a:spcAft>
                <a:spcPts val="600"/>
              </a:spcAft>
            </a:pPr>
            <a:r>
              <a:rPr lang="en-US" altLang="ja-JP" sz="1050" dirty="0">
                <a:solidFill>
                  <a:schemeClr val="bg1">
                    <a:lumMod val="8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XX</a:t>
            </a:r>
            <a:endParaRPr lang="ja-JP" altLang="en-US" sz="1050" dirty="0">
              <a:solidFill>
                <a:schemeClr val="bg1">
                  <a:lumMod val="8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矢印: 五方向 7">
            <a:extLst>
              <a:ext uri="{FF2B5EF4-FFF2-40B4-BE49-F238E27FC236}">
                <a16:creationId xmlns:a16="http://schemas.microsoft.com/office/drawing/2014/main" id="{C403A493-E3F4-835C-D923-2082689AF67A}"/>
              </a:ext>
            </a:extLst>
          </p:cNvPr>
          <p:cNvSpPr/>
          <p:nvPr/>
        </p:nvSpPr>
        <p:spPr>
          <a:xfrm>
            <a:off x="7605394" y="199974"/>
            <a:ext cx="1133828" cy="277483"/>
          </a:xfrm>
          <a:prstGeom prst="homePlate">
            <a:avLst>
              <a:gd name="adj" fmla="val 30262"/>
            </a:avLst>
          </a:prstGeom>
          <a:solidFill>
            <a:schemeClr val="bg1">
              <a:lumMod val="9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>
              <a:spcAft>
                <a:spcPts val="600"/>
              </a:spcAft>
            </a:pPr>
            <a:r>
              <a:rPr lang="en-US" altLang="ja-JP" sz="1050" dirty="0">
                <a:solidFill>
                  <a:schemeClr val="bg1">
                    <a:lumMod val="8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XX</a:t>
            </a:r>
            <a:endParaRPr lang="ja-JP" altLang="en-US" sz="1050" dirty="0">
              <a:solidFill>
                <a:schemeClr val="bg1">
                  <a:lumMod val="8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矢印: 五方向 8">
            <a:extLst>
              <a:ext uri="{FF2B5EF4-FFF2-40B4-BE49-F238E27FC236}">
                <a16:creationId xmlns:a16="http://schemas.microsoft.com/office/drawing/2014/main" id="{2C86EE81-44F8-484B-4E0C-2B5E55CA3C7A}"/>
              </a:ext>
            </a:extLst>
          </p:cNvPr>
          <p:cNvSpPr/>
          <p:nvPr/>
        </p:nvSpPr>
        <p:spPr>
          <a:xfrm>
            <a:off x="6556484" y="199974"/>
            <a:ext cx="1133828" cy="277483"/>
          </a:xfrm>
          <a:prstGeom prst="homePlate">
            <a:avLst>
              <a:gd name="adj" fmla="val 30262"/>
            </a:avLst>
          </a:prstGeom>
          <a:solidFill>
            <a:schemeClr val="bg1">
              <a:lumMod val="7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>
              <a:spcAft>
                <a:spcPts val="600"/>
              </a:spcAft>
            </a:pPr>
            <a:r>
              <a:rPr lang="en-US" altLang="ja-JP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XX</a:t>
            </a:r>
            <a:endParaRPr lang="ja-JP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78786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8A7AEA-F454-B2B0-E3C4-87E770E35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B7AA068-C832-4D03-7B91-ADEAFB0CF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右上の矢羽根ナビ</a:t>
            </a:r>
            <a:endParaRPr kumimoji="1" lang="ja-JP" altLang="en-US" dirty="0"/>
          </a:p>
        </p:txBody>
      </p:sp>
      <p:sp>
        <p:nvSpPr>
          <p:cNvPr id="17" name="テキスト プレースホルダー 16">
            <a:extLst>
              <a:ext uri="{FF2B5EF4-FFF2-40B4-BE49-F238E27FC236}">
                <a16:creationId xmlns:a16="http://schemas.microsoft.com/office/drawing/2014/main" id="{4B1D9415-F64F-B92A-CC83-C0777306BD0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段で構造も伝わりやすく</a:t>
            </a: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8D4C7714-399B-3E96-2822-84ACB3F53BA8}"/>
              </a:ext>
            </a:extLst>
          </p:cNvPr>
          <p:cNvGrpSpPr/>
          <p:nvPr/>
        </p:nvGrpSpPr>
        <p:grpSpPr>
          <a:xfrm>
            <a:off x="7292564" y="189747"/>
            <a:ext cx="4637624" cy="301544"/>
            <a:chOff x="3474290" y="1339130"/>
            <a:chExt cx="4216022" cy="587624"/>
          </a:xfrm>
        </p:grpSpPr>
        <p:sp>
          <p:nvSpPr>
            <p:cNvPr id="9" name="矢印: 五方向 8">
              <a:extLst>
                <a:ext uri="{FF2B5EF4-FFF2-40B4-BE49-F238E27FC236}">
                  <a16:creationId xmlns:a16="http://schemas.microsoft.com/office/drawing/2014/main" id="{DD5B7A2B-F844-6F27-357A-8E74E52B9311}"/>
                </a:ext>
              </a:extLst>
            </p:cNvPr>
            <p:cNvSpPr/>
            <p:nvPr/>
          </p:nvSpPr>
          <p:spPr>
            <a:xfrm>
              <a:off x="6556484" y="1339130"/>
              <a:ext cx="1133828" cy="587624"/>
            </a:xfrm>
            <a:prstGeom prst="homePlate">
              <a:avLst>
                <a:gd name="adj" fmla="val 15633"/>
              </a:avLst>
            </a:prstGeom>
            <a:solidFill>
              <a:schemeClr val="bg1">
                <a:lumMod val="95000"/>
              </a:schemeClr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altLang="ja-JP" sz="1050" dirty="0">
                  <a:solidFill>
                    <a:schemeClr val="bg1">
                      <a:lumMod val="85000"/>
                    </a:schemeClr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XX</a:t>
              </a:r>
              <a:endParaRPr lang="ja-JP" altLang="en-US" sz="1050" dirty="0">
                <a:solidFill>
                  <a:schemeClr val="bg1">
                    <a:lumMod val="8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8" name="矢印: 五方向 17">
              <a:extLst>
                <a:ext uri="{FF2B5EF4-FFF2-40B4-BE49-F238E27FC236}">
                  <a16:creationId xmlns:a16="http://schemas.microsoft.com/office/drawing/2014/main" id="{2CDB1165-AE64-0212-D8E4-65E57D77F9A6}"/>
                </a:ext>
              </a:extLst>
            </p:cNvPr>
            <p:cNvSpPr/>
            <p:nvPr/>
          </p:nvSpPr>
          <p:spPr>
            <a:xfrm>
              <a:off x="5529086" y="1339130"/>
              <a:ext cx="1133828" cy="587624"/>
            </a:xfrm>
            <a:prstGeom prst="homePlate">
              <a:avLst>
                <a:gd name="adj" fmla="val 15633"/>
              </a:avLst>
            </a:prstGeom>
            <a:solidFill>
              <a:schemeClr val="bg1">
                <a:lumMod val="95000"/>
              </a:schemeClr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altLang="ja-JP" sz="1050" dirty="0">
                  <a:solidFill>
                    <a:schemeClr val="bg1">
                      <a:lumMod val="85000"/>
                    </a:schemeClr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XX</a:t>
              </a:r>
              <a:endParaRPr lang="ja-JP" altLang="en-US" sz="1050" dirty="0">
                <a:solidFill>
                  <a:schemeClr val="bg1">
                    <a:lumMod val="8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19" name="矢印: 五方向 18">
              <a:extLst>
                <a:ext uri="{FF2B5EF4-FFF2-40B4-BE49-F238E27FC236}">
                  <a16:creationId xmlns:a16="http://schemas.microsoft.com/office/drawing/2014/main" id="{3E5A9582-2A65-2E80-522D-74B2571F95BF}"/>
                </a:ext>
              </a:extLst>
            </p:cNvPr>
            <p:cNvSpPr/>
            <p:nvPr/>
          </p:nvSpPr>
          <p:spPr>
            <a:xfrm>
              <a:off x="4501688" y="1339130"/>
              <a:ext cx="1133828" cy="289968"/>
            </a:xfrm>
            <a:prstGeom prst="homePlate">
              <a:avLst>
                <a:gd name="adj" fmla="val 15633"/>
              </a:avLst>
            </a:prstGeom>
            <a:solidFill>
              <a:schemeClr val="bg1">
                <a:lumMod val="75000"/>
              </a:schemeClr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altLang="ja-JP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XX</a:t>
              </a:r>
              <a:endParaRPr lang="ja-JP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1" name="矢印: 五方向 20">
              <a:extLst>
                <a:ext uri="{FF2B5EF4-FFF2-40B4-BE49-F238E27FC236}">
                  <a16:creationId xmlns:a16="http://schemas.microsoft.com/office/drawing/2014/main" id="{E069A962-9659-7CB6-0882-F8AC3FFE4D54}"/>
                </a:ext>
              </a:extLst>
            </p:cNvPr>
            <p:cNvSpPr/>
            <p:nvPr/>
          </p:nvSpPr>
          <p:spPr>
            <a:xfrm>
              <a:off x="4561569" y="1636786"/>
              <a:ext cx="556896" cy="289968"/>
            </a:xfrm>
            <a:prstGeom prst="homePlate">
              <a:avLst>
                <a:gd name="adj" fmla="val 15633"/>
              </a:avLst>
            </a:prstGeom>
            <a:solidFill>
              <a:schemeClr val="bg1">
                <a:lumMod val="75000"/>
              </a:schemeClr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altLang="ja-JP" sz="105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XX</a:t>
              </a:r>
              <a:endParaRPr lang="ja-JP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2" name="矢印: 五方向 21">
              <a:extLst>
                <a:ext uri="{FF2B5EF4-FFF2-40B4-BE49-F238E27FC236}">
                  <a16:creationId xmlns:a16="http://schemas.microsoft.com/office/drawing/2014/main" id="{8153AB5F-367B-66F7-C453-604F594CACB2}"/>
                </a:ext>
              </a:extLst>
            </p:cNvPr>
            <p:cNvSpPr/>
            <p:nvPr/>
          </p:nvSpPr>
          <p:spPr>
            <a:xfrm>
              <a:off x="5075316" y="1636786"/>
              <a:ext cx="556896" cy="289968"/>
            </a:xfrm>
            <a:prstGeom prst="homePlate">
              <a:avLst>
                <a:gd name="adj" fmla="val 15633"/>
              </a:avLst>
            </a:prstGeom>
            <a:solidFill>
              <a:schemeClr val="bg1">
                <a:lumMod val="95000"/>
              </a:schemeClr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altLang="ja-JP" sz="1050" dirty="0">
                  <a:solidFill>
                    <a:schemeClr val="bg1">
                      <a:lumMod val="85000"/>
                    </a:schemeClr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XX</a:t>
              </a:r>
              <a:endParaRPr lang="ja-JP" altLang="en-US" sz="1050" dirty="0">
                <a:solidFill>
                  <a:schemeClr val="bg1">
                    <a:lumMod val="8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  <p:sp>
          <p:nvSpPr>
            <p:cNvPr id="20" name="矢印: 五方向 19">
              <a:extLst>
                <a:ext uri="{FF2B5EF4-FFF2-40B4-BE49-F238E27FC236}">
                  <a16:creationId xmlns:a16="http://schemas.microsoft.com/office/drawing/2014/main" id="{0FD791F5-3A25-AF6C-247D-5D27FBA14269}"/>
                </a:ext>
              </a:extLst>
            </p:cNvPr>
            <p:cNvSpPr/>
            <p:nvPr/>
          </p:nvSpPr>
          <p:spPr>
            <a:xfrm>
              <a:off x="3474290" y="1339130"/>
              <a:ext cx="1133828" cy="587624"/>
            </a:xfrm>
            <a:prstGeom prst="homePlate">
              <a:avLst>
                <a:gd name="adj" fmla="val 15633"/>
              </a:avLst>
            </a:prstGeom>
            <a:solidFill>
              <a:schemeClr val="bg1">
                <a:lumMod val="95000"/>
              </a:schemeClr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algn="ctr">
                <a:spcAft>
                  <a:spcPts val="600"/>
                </a:spcAft>
              </a:pPr>
              <a:r>
                <a:rPr lang="en-US" altLang="ja-JP" sz="1050" dirty="0">
                  <a:solidFill>
                    <a:schemeClr val="bg1">
                      <a:lumMod val="85000"/>
                    </a:schemeClr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XX</a:t>
              </a:r>
              <a:endParaRPr lang="ja-JP" altLang="en-US" sz="1050" dirty="0">
                <a:solidFill>
                  <a:schemeClr val="bg1">
                    <a:lumMod val="8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4874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AC00E6-98AB-477B-1280-E84E4BCC1E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46C1AA9-5E97-903E-0110-52865EA35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右上の矢羽根ナビ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6556C1D-DFEB-EE8F-8409-65728CD6957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ja-JP" altLang="en-US" dirty="0"/>
              <a:t>あえて四角形で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62B51B97-129B-BDC0-71CC-A65AB33D34A1}"/>
              </a:ext>
            </a:extLst>
          </p:cNvPr>
          <p:cNvSpPr/>
          <p:nvPr/>
        </p:nvSpPr>
        <p:spPr>
          <a:xfrm>
            <a:off x="8583034" y="220572"/>
            <a:ext cx="807512" cy="21837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>
              <a:spcAft>
                <a:spcPts val="600"/>
              </a:spcAft>
            </a:pPr>
            <a:r>
              <a:rPr lang="en-US" altLang="ja-JP" sz="1050" dirty="0">
                <a:solidFill>
                  <a:schemeClr val="bg1">
                    <a:lumMod val="8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Step1</a:t>
            </a:r>
            <a:endParaRPr lang="ja-JP" altLang="en-US" sz="1050" dirty="0">
              <a:solidFill>
                <a:schemeClr val="bg1">
                  <a:lumMod val="8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398E3A3-7EDE-B2D8-B0A8-44AB79EE1A5D}"/>
              </a:ext>
            </a:extLst>
          </p:cNvPr>
          <p:cNvSpPr/>
          <p:nvPr/>
        </p:nvSpPr>
        <p:spPr>
          <a:xfrm>
            <a:off x="9390546" y="220572"/>
            <a:ext cx="807512" cy="21837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>
              <a:spcAft>
                <a:spcPts val="600"/>
              </a:spcAft>
            </a:pPr>
            <a:r>
              <a:rPr lang="en-US" altLang="ja-JP" sz="105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Step2</a:t>
            </a:r>
            <a:endParaRPr lang="ja-JP" altLang="en-US" sz="105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A83C1D6-1E5F-1453-54C0-0903321FFF5D}"/>
              </a:ext>
            </a:extLst>
          </p:cNvPr>
          <p:cNvSpPr/>
          <p:nvPr/>
        </p:nvSpPr>
        <p:spPr>
          <a:xfrm>
            <a:off x="10198058" y="220572"/>
            <a:ext cx="807512" cy="21837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>
              <a:spcAft>
                <a:spcPts val="600"/>
              </a:spcAft>
            </a:pPr>
            <a:r>
              <a:rPr lang="en-US" altLang="ja-JP" sz="1050" dirty="0">
                <a:solidFill>
                  <a:schemeClr val="bg1">
                    <a:lumMod val="8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Step3</a:t>
            </a:r>
            <a:endParaRPr lang="ja-JP" altLang="en-US" sz="1050" dirty="0">
              <a:solidFill>
                <a:schemeClr val="bg1">
                  <a:lumMod val="8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35F915E5-D443-106A-6B9D-ECABD2E015D2}"/>
              </a:ext>
            </a:extLst>
          </p:cNvPr>
          <p:cNvSpPr/>
          <p:nvPr/>
        </p:nvSpPr>
        <p:spPr>
          <a:xfrm>
            <a:off x="11005570" y="220572"/>
            <a:ext cx="807512" cy="218376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 algn="ctr">
              <a:spcAft>
                <a:spcPts val="600"/>
              </a:spcAft>
            </a:pPr>
            <a:r>
              <a:rPr lang="en-US" altLang="ja-JP" sz="1050" dirty="0">
                <a:solidFill>
                  <a:schemeClr val="bg1">
                    <a:lumMod val="8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Step4</a:t>
            </a:r>
            <a:endParaRPr lang="ja-JP" altLang="en-US" sz="1050" dirty="0">
              <a:solidFill>
                <a:schemeClr val="bg1">
                  <a:lumMod val="8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33124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4230"/>
    </mc:Choice>
    <mc:Fallback>
      <p:transition spd="slow" advTm="15423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73753CD-6108-C145-5D4B-13FA8CE55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右上の矢羽根ナビ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9C0CFB7-D897-C3E3-A2C4-ADB89DB17B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kumimoji="1" lang="ja-JP" altLang="en-US" dirty="0"/>
              <a:t>あえて四角形で。別バージョン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C21334C-A694-9578-5B50-E33B91CE9DCB}"/>
              </a:ext>
            </a:extLst>
          </p:cNvPr>
          <p:cNvSpPr/>
          <p:nvPr/>
        </p:nvSpPr>
        <p:spPr>
          <a:xfrm>
            <a:off x="10441099" y="266896"/>
            <a:ext cx="1430557" cy="12326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>
              <a:spcAft>
                <a:spcPts val="600"/>
              </a:spcAft>
            </a:pPr>
            <a:r>
              <a:rPr lang="ja-JP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②　</a:t>
            </a:r>
            <a:r>
              <a:rPr lang="en-US" altLang="ja-JP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XX</a:t>
            </a:r>
            <a:endParaRPr lang="ja-JP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4CA3D7F0-89A2-88FA-9867-F9E3E18BE8C7}"/>
              </a:ext>
            </a:extLst>
          </p:cNvPr>
          <p:cNvSpPr/>
          <p:nvPr/>
        </p:nvSpPr>
        <p:spPr>
          <a:xfrm>
            <a:off x="10441099" y="386974"/>
            <a:ext cx="1430557" cy="12326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>
              <a:spcAft>
                <a:spcPts val="600"/>
              </a:spcAft>
            </a:pPr>
            <a:r>
              <a:rPr lang="ja-JP" altLang="en-US" sz="1050" dirty="0">
                <a:solidFill>
                  <a:schemeClr val="bg1">
                    <a:lumMod val="8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③　</a:t>
            </a:r>
            <a:r>
              <a:rPr lang="en-US" altLang="ja-JP" sz="1050" dirty="0">
                <a:solidFill>
                  <a:schemeClr val="bg1">
                    <a:lumMod val="8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XX</a:t>
            </a:r>
            <a:endParaRPr lang="ja-JP" altLang="en-US" sz="1050" dirty="0">
              <a:solidFill>
                <a:schemeClr val="bg1">
                  <a:lumMod val="8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78BD0123-FE96-3981-3132-16076D0B76D0}"/>
              </a:ext>
            </a:extLst>
          </p:cNvPr>
          <p:cNvSpPr/>
          <p:nvPr/>
        </p:nvSpPr>
        <p:spPr>
          <a:xfrm>
            <a:off x="10441099" y="143628"/>
            <a:ext cx="1430557" cy="123268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rIns="72000" rtlCol="0" anchor="ctr"/>
          <a:lstStyle/>
          <a:p>
            <a:pPr>
              <a:spcAft>
                <a:spcPts val="600"/>
              </a:spcAft>
            </a:pPr>
            <a:r>
              <a:rPr lang="ja-JP" altLang="en-US" sz="1050" dirty="0">
                <a:solidFill>
                  <a:schemeClr val="bg1">
                    <a:lumMod val="8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①　</a:t>
            </a:r>
            <a:r>
              <a:rPr lang="en-US" altLang="ja-JP" sz="1050" dirty="0">
                <a:solidFill>
                  <a:schemeClr val="bg1">
                    <a:lumMod val="8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XX</a:t>
            </a:r>
            <a:endParaRPr lang="ja-JP" altLang="en-US" sz="1050" dirty="0">
              <a:solidFill>
                <a:schemeClr val="bg1">
                  <a:lumMod val="85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329266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4230"/>
    </mc:Choice>
    <mc:Fallback>
      <p:transition spd="slow" advTm="15423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31CB969A-5CF3-2EAC-4677-79AF9B627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96843D8-E6C6-F928-F758-CFA2696F3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右上の矢羽根ナビ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014B43D-E7F2-902A-EB4C-7B97F02B7D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6074" y="1090611"/>
            <a:ext cx="11299387" cy="735335"/>
          </a:xfrm>
        </p:spPr>
        <p:txBody>
          <a:bodyPr/>
          <a:lstStyle/>
          <a:p>
            <a:r>
              <a:rPr kumimoji="1" lang="ja-JP" altLang="en-US" dirty="0"/>
              <a:t>ちょっと変わり種。疑似矢羽根　</a:t>
            </a:r>
            <a:r>
              <a:rPr kumimoji="1" lang="en-US" altLang="ja-JP" dirty="0"/>
              <a:t>※</a:t>
            </a:r>
            <a:r>
              <a:rPr kumimoji="1" lang="ja-JP" altLang="en-US" dirty="0"/>
              <a:t>フリーフォームで作っています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sz="1400" dirty="0"/>
              <a:t>　</a:t>
            </a:r>
            <a:r>
              <a:rPr lang="en-US" altLang="ja-JP" sz="1400" dirty="0"/>
              <a:t>※</a:t>
            </a:r>
            <a:r>
              <a:rPr lang="ja-JP" altLang="en-US" sz="1400" dirty="0"/>
              <a:t>スライドのなかに矢羽根図形が多く使われていたり、ページ上のタイトルしたの横線がない場合に僕は使ったりします。</a:t>
            </a:r>
            <a:endParaRPr kumimoji="1" lang="ja-JP" altLang="en-US" sz="1400" dirty="0"/>
          </a:p>
        </p:txBody>
      </p:sp>
      <p:sp>
        <p:nvSpPr>
          <p:cNvPr id="4" name="フリーフォーム: 図形 3">
            <a:extLst>
              <a:ext uri="{FF2B5EF4-FFF2-40B4-BE49-F238E27FC236}">
                <a16:creationId xmlns:a16="http://schemas.microsoft.com/office/drawing/2014/main" id="{DC055E84-90DF-0FF1-60F8-E2B4BEE4EF28}"/>
              </a:ext>
            </a:extLst>
          </p:cNvPr>
          <p:cNvSpPr/>
          <p:nvPr/>
        </p:nvSpPr>
        <p:spPr>
          <a:xfrm>
            <a:off x="7086600" y="409575"/>
            <a:ext cx="1066800" cy="66675"/>
          </a:xfrm>
          <a:custGeom>
            <a:avLst/>
            <a:gdLst>
              <a:gd name="csX0" fmla="*/ 0 w 1066800"/>
              <a:gd name="csY0" fmla="*/ 66675 h 66675"/>
              <a:gd name="csX1" fmla="*/ 1066800 w 1066800"/>
              <a:gd name="csY1" fmla="*/ 66675 h 66675"/>
              <a:gd name="csX2" fmla="*/ 1000125 w 1066800"/>
              <a:gd name="csY2" fmla="*/ 0 h 666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066800" h="66675">
                <a:moveTo>
                  <a:pt x="0" y="66675"/>
                </a:moveTo>
                <a:lnTo>
                  <a:pt x="1066800" y="66675"/>
                </a:lnTo>
                <a:lnTo>
                  <a:pt x="1000125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6389CF31-18C4-AD9E-E863-CB5D091A286D}"/>
              </a:ext>
            </a:extLst>
          </p:cNvPr>
          <p:cNvSpPr txBox="1"/>
          <p:nvPr/>
        </p:nvSpPr>
        <p:spPr>
          <a:xfrm>
            <a:off x="7324725" y="161925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ja-JP" altLang="en-US" sz="1200" dirty="0">
                <a:solidFill>
                  <a:schemeClr val="bg1">
                    <a:lumMod val="85000"/>
                  </a:schemeClr>
                </a:solidFill>
              </a:rPr>
              <a:t>〇〇</a:t>
            </a:r>
            <a:endParaRPr kumimoji="1" lang="ja-JP" altLang="en-US" sz="12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フリーフォーム: 図形 7">
            <a:extLst>
              <a:ext uri="{FF2B5EF4-FFF2-40B4-BE49-F238E27FC236}">
                <a16:creationId xmlns:a16="http://schemas.microsoft.com/office/drawing/2014/main" id="{D3D61F0C-832C-8278-27A0-44EB139AFC74}"/>
              </a:ext>
            </a:extLst>
          </p:cNvPr>
          <p:cNvSpPr/>
          <p:nvPr/>
        </p:nvSpPr>
        <p:spPr>
          <a:xfrm>
            <a:off x="8315325" y="409575"/>
            <a:ext cx="1066800" cy="66675"/>
          </a:xfrm>
          <a:custGeom>
            <a:avLst/>
            <a:gdLst>
              <a:gd name="csX0" fmla="*/ 0 w 1066800"/>
              <a:gd name="csY0" fmla="*/ 66675 h 66675"/>
              <a:gd name="csX1" fmla="*/ 1066800 w 1066800"/>
              <a:gd name="csY1" fmla="*/ 66675 h 66675"/>
              <a:gd name="csX2" fmla="*/ 1000125 w 1066800"/>
              <a:gd name="csY2" fmla="*/ 0 h 666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066800" h="66675">
                <a:moveTo>
                  <a:pt x="0" y="66675"/>
                </a:moveTo>
                <a:lnTo>
                  <a:pt x="1066800" y="66675"/>
                </a:lnTo>
                <a:lnTo>
                  <a:pt x="1000125" y="0"/>
                </a:lnTo>
              </a:path>
            </a:pathLst>
          </a:cu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FCD730D-2062-F874-547A-6FF79EE649DC}"/>
              </a:ext>
            </a:extLst>
          </p:cNvPr>
          <p:cNvSpPr txBox="1"/>
          <p:nvPr/>
        </p:nvSpPr>
        <p:spPr>
          <a:xfrm>
            <a:off x="8553450" y="161925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ja-JP" altLang="en-US" sz="1200" dirty="0"/>
              <a:t>〇〇</a:t>
            </a:r>
          </a:p>
        </p:txBody>
      </p:sp>
      <p:sp>
        <p:nvSpPr>
          <p:cNvPr id="10" name="フリーフォーム: 図形 9">
            <a:extLst>
              <a:ext uri="{FF2B5EF4-FFF2-40B4-BE49-F238E27FC236}">
                <a16:creationId xmlns:a16="http://schemas.microsoft.com/office/drawing/2014/main" id="{2B3DCF85-8731-EDCB-123B-4A8653D5A6B6}"/>
              </a:ext>
            </a:extLst>
          </p:cNvPr>
          <p:cNvSpPr/>
          <p:nvPr/>
        </p:nvSpPr>
        <p:spPr>
          <a:xfrm>
            <a:off x="9544050" y="409575"/>
            <a:ext cx="1066800" cy="66675"/>
          </a:xfrm>
          <a:custGeom>
            <a:avLst/>
            <a:gdLst>
              <a:gd name="csX0" fmla="*/ 0 w 1066800"/>
              <a:gd name="csY0" fmla="*/ 66675 h 66675"/>
              <a:gd name="csX1" fmla="*/ 1066800 w 1066800"/>
              <a:gd name="csY1" fmla="*/ 66675 h 66675"/>
              <a:gd name="csX2" fmla="*/ 1000125 w 1066800"/>
              <a:gd name="csY2" fmla="*/ 0 h 666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066800" h="66675">
                <a:moveTo>
                  <a:pt x="0" y="66675"/>
                </a:moveTo>
                <a:lnTo>
                  <a:pt x="1066800" y="66675"/>
                </a:lnTo>
                <a:lnTo>
                  <a:pt x="1000125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A0AEE44C-43D1-8621-9CD8-0D06171E5A29}"/>
              </a:ext>
            </a:extLst>
          </p:cNvPr>
          <p:cNvSpPr txBox="1"/>
          <p:nvPr/>
        </p:nvSpPr>
        <p:spPr>
          <a:xfrm>
            <a:off x="9782175" y="161925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ja-JP" altLang="en-US" sz="1200" dirty="0">
                <a:solidFill>
                  <a:schemeClr val="bg1">
                    <a:lumMod val="85000"/>
                  </a:schemeClr>
                </a:solidFill>
              </a:rPr>
              <a:t>〇〇</a:t>
            </a:r>
          </a:p>
        </p:txBody>
      </p:sp>
      <p:sp>
        <p:nvSpPr>
          <p:cNvPr id="12" name="フリーフォーム: 図形 11">
            <a:extLst>
              <a:ext uri="{FF2B5EF4-FFF2-40B4-BE49-F238E27FC236}">
                <a16:creationId xmlns:a16="http://schemas.microsoft.com/office/drawing/2014/main" id="{67ECEB8F-9825-FC01-CBE4-D12F3EC0F32A}"/>
              </a:ext>
            </a:extLst>
          </p:cNvPr>
          <p:cNvSpPr/>
          <p:nvPr/>
        </p:nvSpPr>
        <p:spPr>
          <a:xfrm>
            <a:off x="10772775" y="409575"/>
            <a:ext cx="1066800" cy="66675"/>
          </a:xfrm>
          <a:custGeom>
            <a:avLst/>
            <a:gdLst>
              <a:gd name="csX0" fmla="*/ 0 w 1066800"/>
              <a:gd name="csY0" fmla="*/ 66675 h 66675"/>
              <a:gd name="csX1" fmla="*/ 1066800 w 1066800"/>
              <a:gd name="csY1" fmla="*/ 66675 h 66675"/>
              <a:gd name="csX2" fmla="*/ 1000125 w 1066800"/>
              <a:gd name="csY2" fmla="*/ 0 h 6667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066800" h="66675">
                <a:moveTo>
                  <a:pt x="0" y="66675"/>
                </a:moveTo>
                <a:lnTo>
                  <a:pt x="1066800" y="66675"/>
                </a:lnTo>
                <a:lnTo>
                  <a:pt x="1000125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6E99B4B-8A39-55BD-CC10-0D1F4430F6A0}"/>
              </a:ext>
            </a:extLst>
          </p:cNvPr>
          <p:cNvSpPr txBox="1"/>
          <p:nvPr/>
        </p:nvSpPr>
        <p:spPr>
          <a:xfrm>
            <a:off x="11010900" y="161925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ja-JP" altLang="en-US" sz="1200" dirty="0">
                <a:solidFill>
                  <a:schemeClr val="bg1">
                    <a:lumMod val="85000"/>
                  </a:schemeClr>
                </a:solidFill>
              </a:rPr>
              <a:t>〇〇</a:t>
            </a:r>
          </a:p>
        </p:txBody>
      </p:sp>
    </p:spTree>
    <p:extLst>
      <p:ext uri="{BB962C8B-B14F-4D97-AF65-F5344CB8AC3E}">
        <p14:creationId xmlns:p14="http://schemas.microsoft.com/office/powerpoint/2010/main" val="834441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4230"/>
    </mc:Choice>
    <mc:Fallback>
      <p:transition spd="slow" advTm="154230"/>
    </mc:Fallback>
  </mc:AlternateContent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>
              <a:lumMod val="75000"/>
              <a:lumOff val="25000"/>
            </a:schemeClr>
          </a:solidFill>
        </a:ln>
      </a:spPr>
      <a:bodyPr lIns="72000" rIns="72000" rtlCol="0" anchor="ctr"/>
      <a:lstStyle>
        <a:defPPr algn="ctr">
          <a:spcAft>
            <a:spcPts val="600"/>
          </a:spcAft>
          <a:defRPr kumimoji="1" sz="1600" dirty="0">
            <a:solidFill>
              <a:schemeClr val="tx1">
                <a:lumMod val="85000"/>
                <a:lumOff val="15000"/>
              </a:schemeClr>
            </a:solidFill>
            <a:latin typeface="Meiryo UI" panose="020B0604030504040204" pitchFamily="50" charset="-128"/>
            <a:ea typeface="Meiryo UI" panose="020B0604030504040204" pitchFamily="50" charset="-128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テンプレ.pptx" id="{10251040-C1C9-4EE6-A1E2-566C75702376}" vid="{64C2CC06-7771-43B1-91E0-0556F02EAF52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テンプレ</Template>
  <TotalTime>19</TotalTime>
  <Words>128</Words>
  <Application>Microsoft Office PowerPoint</Application>
  <PresentationFormat>ワイド画面</PresentationFormat>
  <Paragraphs>39</Paragraphs>
  <Slides>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1" baseType="lpstr">
      <vt:lpstr>Meiryo UI</vt:lpstr>
      <vt:lpstr>游ゴシック</vt:lpstr>
      <vt:lpstr>游ゴシック Light</vt:lpstr>
      <vt:lpstr>Arial</vt:lpstr>
      <vt:lpstr>Office テーマ</vt:lpstr>
      <vt:lpstr>右上の矢羽根ナビ</vt:lpstr>
      <vt:lpstr>右上の矢羽根ナビ</vt:lpstr>
      <vt:lpstr>右上の矢羽根ナビ</vt:lpstr>
      <vt:lpstr>右上の矢羽根ナビ</vt:lpstr>
      <vt:lpstr>右上の矢羽根ナビ</vt:lpstr>
      <vt:lpstr>右上の矢羽根ナビ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林 圭介</dc:creator>
  <cp:lastModifiedBy>林 圭介</cp:lastModifiedBy>
  <cp:revision>10</cp:revision>
  <dcterms:created xsi:type="dcterms:W3CDTF">2026-10-10T14:41:52Z</dcterms:created>
  <dcterms:modified xsi:type="dcterms:W3CDTF">2026-10-10T15:01:26Z</dcterms:modified>
</cp:coreProperties>
</file>