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1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2FA342-D428-8353-F4D1-47F5DEF5B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331EC34-67F6-22D0-6874-8905C662C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8FC909-1AAB-5035-D57C-27F0509DF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2139-FFCF-4482-AF68-64C252302C1A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D51890-9EA1-17C7-600D-2FBF3DBCB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BD75B1-4D8F-6DE7-250F-324788980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2B7-A1DD-4158-97E0-FE31B3E168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0152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F59477-EA21-C70C-0599-41765AE51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034EDDA-5D54-A89F-23AF-20479D595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DA092C-EB4F-BE6A-FF5C-CCFBA5010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2139-FFCF-4482-AF68-64C252302C1A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FEE511-AD28-00F1-D0EB-A37C37D84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2A149A-E33A-A699-09A8-BE4ECA594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2B7-A1DD-4158-97E0-FE31B3E168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372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3FE08C-DEFB-1B9C-DE47-A38F8CADC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F37E0A1-C9B9-5154-2464-33EBE2758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099B62-9534-A5F6-DE8D-33B854F80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2139-FFCF-4482-AF68-64C252302C1A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D89CC1-5AC6-BD71-34E9-F9BB332FB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F1FF24-932E-41B1-721F-5297D0983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2B7-A1DD-4158-97E0-FE31B3E168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760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1CC19E-B6E4-783D-DB69-6C515A278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EB6EB4-E6CB-1900-5796-211DF7BB93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055FCFF-115B-2A06-92CB-B93E3FF5CB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CFE479-05D0-7788-B951-2CE5EE1E3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2139-FFCF-4482-AF68-64C252302C1A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9D09A68-6F1A-25DA-AA33-126962D8F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34E2A73-74CF-1432-AE3A-1540472E6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2B7-A1DD-4158-97E0-FE31B3E168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422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871920-CDBA-7079-8908-CE0B6D14B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E91550-50B7-072B-D60B-2244C3C14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1EAF595-9B91-B9BF-CBD8-822578491D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294E5B1-99E0-96F1-2514-43130D31BA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6FDE1B3-1978-8A90-A5E2-A47DF882B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E7ECBD0-222D-2034-830B-23FF6A60B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2139-FFCF-4482-AF68-64C252302C1A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914715C-15D1-778D-AB84-9C54FB440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488ECA4-FFEC-D6D7-55A5-B9C22B42B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2B7-A1DD-4158-97E0-FE31B3E168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9130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3966-B9F5-924F-FF66-F647E7B51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90EE335-715C-FAFF-BA54-1D00ADA1D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2139-FFCF-4482-AF68-64C252302C1A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62BDD21-4DDF-3BDF-A609-1621F659D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FDD41AC-7A3B-2286-51B1-71E166C03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2B7-A1DD-4158-97E0-FE31B3E168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93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4B6E76F-DC64-4E75-0019-71DF3E8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2139-FFCF-4482-AF68-64C252302C1A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9DCBF2A-037C-D826-0B76-32F9FA36E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898CC4-9DB3-E70C-7ED2-72A86679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2B7-A1DD-4158-97E0-FE31B3E168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16C2B0-B454-AE3E-3E6F-7A5BE3245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12B18C-01C3-116D-92FC-D48D1ADBD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8812C73-7851-657A-7471-051D91ECC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6A074B1-ECF3-9F29-ADC4-B1D616B01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2139-FFCF-4482-AF68-64C252302C1A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3B61094-9497-B28F-030C-CFB00853A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661F3E-671E-C7B3-9835-5DB3E0D3E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2B7-A1DD-4158-97E0-FE31B3E168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359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55A24F-11E7-1784-7B70-9319BC335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827C8F6-8002-AAAC-7C3E-FA454C07520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FD995E2-DE72-DEE8-F9A1-1DC4B400E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1754A7D-4322-F246-13F5-17F34341F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2139-FFCF-4482-AF68-64C252302C1A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3431F11-DB3F-C5DE-8F42-621892D25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FA76C0-6C1F-8B75-5E03-6985EDCF2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2B7-A1DD-4158-97E0-FE31B3E168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100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953C77-4027-070B-402A-D3300873C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F88055B-661C-DB5A-A08E-8758CCCA2A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0BE16F-FF6A-EAC7-F18F-977FE140C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2139-FFCF-4482-AF68-64C252302C1A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A389E4-D078-4E8C-D8D8-2C7CFE257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2CC423-1CB3-DCA4-6125-47221D356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2B7-A1DD-4158-97E0-FE31B3E168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9469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0F5FA91-065D-3A44-E6D3-111BB4771A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C5BFEA-A5E9-96E9-FD71-51702E9AE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F758BB-6040-08BC-84C4-07284CA8E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B2139-FFCF-4482-AF68-64C252302C1A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1E725F-BD18-7887-33E7-E39DE9D9F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04E173-7837-BB7C-B6CD-97A0B3A99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2B7-A1DD-4158-97E0-FE31B3E168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1604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4C3AACD-4C4F-0585-3865-6D0AC9856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15E753-D411-A5AD-E9FE-93DDF2614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3CE410-93F2-5E50-2D66-DF6AB416C8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4B2139-FFCF-4482-AF68-64C252302C1A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026258-34B9-66FA-D461-4D699857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8C58658-DC29-1977-0352-80A2E80C17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8E62B7-A1DD-4158-97E0-FE31B3E168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44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4CCF921-6F85-EBA6-7800-15C492708042}"/>
              </a:ext>
            </a:extLst>
          </p:cNvPr>
          <p:cNvSpPr txBox="1"/>
          <p:nvPr/>
        </p:nvSpPr>
        <p:spPr>
          <a:xfrm>
            <a:off x="508000" y="330200"/>
            <a:ext cx="7620000" cy="400110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kumimoji="1" lang="ja-JP" altLang="en-US" sz="20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丸い写真の部品（大・中・小）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564435B-417F-55B7-40AC-6C3E3CC6D21B}"/>
              </a:ext>
            </a:extLst>
          </p:cNvPr>
          <p:cNvSpPr txBox="1"/>
          <p:nvPr/>
        </p:nvSpPr>
        <p:spPr>
          <a:xfrm>
            <a:off x="508000" y="787400"/>
            <a:ext cx="11176000" cy="261610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kumimoji="1" lang="ja-JP" altLang="en-US" sz="11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写真の差し替え：写真を右クリック →「図の変更」。顔の位置は「図の形式」→「トリミング」で写真をドラッグして合わせる</a:t>
            </a:r>
          </a:p>
        </p:txBody>
      </p:sp>
      <p:pic>
        <p:nvPicPr>
          <p:cNvPr id="5" name="写真_Aさん">
            <a:extLst>
              <a:ext uri="{FF2B5EF4-FFF2-40B4-BE49-F238E27FC236}">
                <a16:creationId xmlns:a16="http://schemas.microsoft.com/office/drawing/2014/main" id="{1FAFAFFC-D8D0-1926-252E-9B953F14994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8633" r="3750" b="29701"/>
          <a:stretch>
            <a:fillRect/>
          </a:stretch>
        </p:blipFill>
        <p:spPr>
          <a:xfrm>
            <a:off x="1460500" y="1905000"/>
            <a:ext cx="2159000" cy="2159000"/>
          </a:xfrm>
          <a:prstGeom prst="ellipse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75D98E0-D4C0-4059-500A-E91334096F55}"/>
              </a:ext>
            </a:extLst>
          </p:cNvPr>
          <p:cNvSpPr txBox="1"/>
          <p:nvPr/>
        </p:nvSpPr>
        <p:spPr>
          <a:xfrm>
            <a:off x="1397000" y="4165600"/>
            <a:ext cx="2286000" cy="276999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ja-JP" altLang="en-US" sz="12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プロジェクト責任者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4392146-FAF9-A1AB-C780-44E43993A1EC}"/>
              </a:ext>
            </a:extLst>
          </p:cNvPr>
          <p:cNvSpPr txBox="1"/>
          <p:nvPr/>
        </p:nvSpPr>
        <p:spPr>
          <a:xfrm>
            <a:off x="1397000" y="4419600"/>
            <a:ext cx="2286000" cy="338554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en-US" altLang="ja-JP" sz="16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</a:t>
            </a:r>
            <a:r>
              <a:rPr kumimoji="1" lang="ja-JP" altLang="en-US" sz="16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</a:p>
        </p:txBody>
      </p:sp>
      <p:pic>
        <p:nvPicPr>
          <p:cNvPr id="9" name="写真_Bさん">
            <a:extLst>
              <a:ext uri="{FF2B5EF4-FFF2-40B4-BE49-F238E27FC236}">
                <a16:creationId xmlns:a16="http://schemas.microsoft.com/office/drawing/2014/main" id="{EE93E0F5-E61C-5C2E-C733-C2ABEA45CE0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22200" r="36500" b="47800"/>
          <a:stretch>
            <a:fillRect/>
          </a:stretch>
        </p:blipFill>
        <p:spPr>
          <a:xfrm>
            <a:off x="5207000" y="2286000"/>
            <a:ext cx="1524000" cy="1524000"/>
          </a:xfrm>
          <a:prstGeom prst="ellipse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7F2F8E7-72D9-FB1A-CE56-1832569E2736}"/>
              </a:ext>
            </a:extLst>
          </p:cNvPr>
          <p:cNvSpPr txBox="1"/>
          <p:nvPr/>
        </p:nvSpPr>
        <p:spPr>
          <a:xfrm>
            <a:off x="4826000" y="3911600"/>
            <a:ext cx="2286000" cy="24622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システム担当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EEBDE0F-569E-A0B6-8E96-AC2361833C46}"/>
              </a:ext>
            </a:extLst>
          </p:cNvPr>
          <p:cNvSpPr txBox="1"/>
          <p:nvPr/>
        </p:nvSpPr>
        <p:spPr>
          <a:xfrm>
            <a:off x="4826000" y="4140200"/>
            <a:ext cx="2286000" cy="307777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en-US" altLang="ja-JP" sz="14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</a:t>
            </a:r>
            <a:r>
              <a:rPr kumimoji="1" lang="ja-JP" altLang="en-US" sz="14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</a:p>
        </p:txBody>
      </p:sp>
      <p:pic>
        <p:nvPicPr>
          <p:cNvPr id="13" name="写真_Cさん">
            <a:extLst>
              <a:ext uri="{FF2B5EF4-FFF2-40B4-BE49-F238E27FC236}">
                <a16:creationId xmlns:a16="http://schemas.microsoft.com/office/drawing/2014/main" id="{F8E294C5-1463-F536-8B40-2B5D5AD5574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4867" r="2500" b="21800"/>
          <a:stretch>
            <a:fillRect/>
          </a:stretch>
        </p:blipFill>
        <p:spPr>
          <a:xfrm>
            <a:off x="8255000" y="2603500"/>
            <a:ext cx="1016000" cy="1016000"/>
          </a:xfrm>
          <a:prstGeom prst="ellipse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4BEFAD2-0A4F-55AA-4A61-884E1890150A}"/>
              </a:ext>
            </a:extLst>
          </p:cNvPr>
          <p:cNvSpPr txBox="1"/>
          <p:nvPr/>
        </p:nvSpPr>
        <p:spPr>
          <a:xfrm>
            <a:off x="7620000" y="3721100"/>
            <a:ext cx="2286000" cy="230832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ja-JP" altLang="en-US" sz="9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倉庫チーム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005FFE9-81EC-6AFA-1764-020325C35D49}"/>
              </a:ext>
            </a:extLst>
          </p:cNvPr>
          <p:cNvSpPr txBox="1"/>
          <p:nvPr/>
        </p:nvSpPr>
        <p:spPr>
          <a:xfrm>
            <a:off x="7620000" y="3937000"/>
            <a:ext cx="2286000" cy="292388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en-US" altLang="ja-JP" sz="13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</a:t>
            </a:r>
            <a:r>
              <a:rPr kumimoji="1" lang="ja-JP" altLang="en-US" sz="13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A6AC30D-C79F-4515-470A-7B2EDE472EEC}"/>
              </a:ext>
            </a:extLst>
          </p:cNvPr>
          <p:cNvSpPr txBox="1"/>
          <p:nvPr/>
        </p:nvSpPr>
        <p:spPr>
          <a:xfrm>
            <a:off x="7112000" y="6413500"/>
            <a:ext cx="4699000" cy="230832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r"/>
            <a:r>
              <a:rPr kumimoji="1" lang="en-US" altLang="ja-JP" sz="9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9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写真は</a:t>
            </a:r>
            <a:r>
              <a:rPr kumimoji="1" lang="en-US" altLang="ja-JP" sz="9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AI</a:t>
            </a:r>
            <a:r>
              <a:rPr kumimoji="1" lang="ja-JP" altLang="en-US" sz="9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でつくった架空の人物です</a:t>
            </a:r>
          </a:p>
        </p:txBody>
      </p:sp>
    </p:spTree>
    <p:extLst>
      <p:ext uri="{BB962C8B-B14F-4D97-AF65-F5344CB8AC3E}">
        <p14:creationId xmlns:p14="http://schemas.microsoft.com/office/powerpoint/2010/main" val="2767464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E3A6C-1585-B45B-9F0D-BC08C0C9F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999811E-0778-B47A-B555-80E98DD7FC92}"/>
              </a:ext>
            </a:extLst>
          </p:cNvPr>
          <p:cNvSpPr txBox="1"/>
          <p:nvPr/>
        </p:nvSpPr>
        <p:spPr>
          <a:xfrm>
            <a:off x="508000" y="330200"/>
            <a:ext cx="8890000" cy="400110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kumimoji="1" lang="ja-JP" altLang="en-US" sz="20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倉庫への移管プロジェクト　体制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1ADAE05-5886-E715-EE0C-BB75F240B4A0}"/>
              </a:ext>
            </a:extLst>
          </p:cNvPr>
          <p:cNvSpPr txBox="1"/>
          <p:nvPr/>
        </p:nvSpPr>
        <p:spPr>
          <a:xfrm>
            <a:off x="508000" y="787400"/>
            <a:ext cx="8890000" cy="276999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kumimoji="1" lang="ja-JP" altLang="en-US" sz="12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サンプル物流株式会社</a:t>
            </a:r>
          </a:p>
        </p:txBody>
      </p:sp>
      <p:pic>
        <p:nvPicPr>
          <p:cNvPr id="5" name="写真_Aさん">
            <a:extLst>
              <a:ext uri="{FF2B5EF4-FFF2-40B4-BE49-F238E27FC236}">
                <a16:creationId xmlns:a16="http://schemas.microsoft.com/office/drawing/2014/main" id="{8C1FD80F-8C3B-5B1F-389F-B1B105679F4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8633" r="3750" b="29701"/>
          <a:stretch>
            <a:fillRect/>
          </a:stretch>
        </p:blipFill>
        <p:spPr>
          <a:xfrm>
            <a:off x="5435600" y="1219200"/>
            <a:ext cx="1320800" cy="1320800"/>
          </a:xfrm>
          <a:prstGeom prst="ellipse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2966570-31DC-158A-5AB0-CF3BE9225165}"/>
              </a:ext>
            </a:extLst>
          </p:cNvPr>
          <p:cNvSpPr txBox="1"/>
          <p:nvPr/>
        </p:nvSpPr>
        <p:spPr>
          <a:xfrm>
            <a:off x="4953000" y="2641600"/>
            <a:ext cx="2286000" cy="261610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ja-JP" altLang="en-US" sz="11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プロジェクト責任者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E80C872-9EC9-EC74-7182-583810D4F1B7}"/>
              </a:ext>
            </a:extLst>
          </p:cNvPr>
          <p:cNvSpPr txBox="1"/>
          <p:nvPr/>
        </p:nvSpPr>
        <p:spPr>
          <a:xfrm>
            <a:off x="4953000" y="2882900"/>
            <a:ext cx="2286000" cy="323165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en-US" altLang="ja-JP" sz="15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</a:t>
            </a:r>
            <a:r>
              <a:rPr kumimoji="1" lang="ja-JP" altLang="en-US" sz="15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</a:p>
        </p:txBody>
      </p:sp>
      <p:pic>
        <p:nvPicPr>
          <p:cNvPr id="14" name="写真_Bさん">
            <a:extLst>
              <a:ext uri="{FF2B5EF4-FFF2-40B4-BE49-F238E27FC236}">
                <a16:creationId xmlns:a16="http://schemas.microsoft.com/office/drawing/2014/main" id="{BABA3E07-9821-91BD-40CA-0BA360AA8DC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4867" r="2500" b="21800"/>
          <a:stretch>
            <a:fillRect/>
          </a:stretch>
        </p:blipFill>
        <p:spPr>
          <a:xfrm>
            <a:off x="2565400" y="3810000"/>
            <a:ext cx="1219200" cy="1219200"/>
          </a:xfrm>
          <a:prstGeom prst="ellipse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E92800F-BDFB-54BA-C6DC-535CEBE30019}"/>
              </a:ext>
            </a:extLst>
          </p:cNvPr>
          <p:cNvSpPr txBox="1"/>
          <p:nvPr/>
        </p:nvSpPr>
        <p:spPr>
          <a:xfrm>
            <a:off x="2032000" y="5130800"/>
            <a:ext cx="2286000" cy="24622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倉庫チーム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ED6BACA-E9C0-01AE-99BF-97BA5BE0CA87}"/>
              </a:ext>
            </a:extLst>
          </p:cNvPr>
          <p:cNvSpPr txBox="1"/>
          <p:nvPr/>
        </p:nvSpPr>
        <p:spPr>
          <a:xfrm>
            <a:off x="2032000" y="5359400"/>
            <a:ext cx="2286000" cy="307777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en-US" altLang="ja-JP" sz="14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</a:t>
            </a:r>
            <a:r>
              <a:rPr kumimoji="1" lang="ja-JP" altLang="en-US" sz="14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</a:p>
        </p:txBody>
      </p:sp>
      <p:pic>
        <p:nvPicPr>
          <p:cNvPr id="18" name="写真_Cさん">
            <a:extLst>
              <a:ext uri="{FF2B5EF4-FFF2-40B4-BE49-F238E27FC236}">
                <a16:creationId xmlns:a16="http://schemas.microsoft.com/office/drawing/2014/main" id="{748832ED-B9A5-A85A-F638-D900D3CF1AB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22200" r="36500" b="47800"/>
          <a:stretch>
            <a:fillRect/>
          </a:stretch>
        </p:blipFill>
        <p:spPr>
          <a:xfrm>
            <a:off x="5486400" y="3810000"/>
            <a:ext cx="1219200" cy="1219200"/>
          </a:xfrm>
          <a:prstGeom prst="ellipse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C57BB53-4A38-4128-F54F-936542ECBE9F}"/>
              </a:ext>
            </a:extLst>
          </p:cNvPr>
          <p:cNvSpPr txBox="1"/>
          <p:nvPr/>
        </p:nvSpPr>
        <p:spPr>
          <a:xfrm>
            <a:off x="4953000" y="5130800"/>
            <a:ext cx="2286000" cy="24622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システム担当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431E6DC-691B-D06D-C5D7-3D6E2ED3C17C}"/>
              </a:ext>
            </a:extLst>
          </p:cNvPr>
          <p:cNvSpPr txBox="1"/>
          <p:nvPr/>
        </p:nvSpPr>
        <p:spPr>
          <a:xfrm>
            <a:off x="4953000" y="5359400"/>
            <a:ext cx="2286000" cy="307777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en-US" altLang="ja-JP" sz="14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</a:t>
            </a:r>
            <a:r>
              <a:rPr kumimoji="1" lang="ja-JP" altLang="en-US" sz="14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</a:p>
        </p:txBody>
      </p:sp>
      <p:pic>
        <p:nvPicPr>
          <p:cNvPr id="22" name="写真_Dさん">
            <a:extLst>
              <a:ext uri="{FF2B5EF4-FFF2-40B4-BE49-F238E27FC236}">
                <a16:creationId xmlns:a16="http://schemas.microsoft.com/office/drawing/2014/main" id="{9292ACF1-8298-3917-0C0F-AD76DC81098C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5833" b="52500"/>
          <a:stretch>
            <a:fillRect/>
          </a:stretch>
        </p:blipFill>
        <p:spPr>
          <a:xfrm>
            <a:off x="8407400" y="3810000"/>
            <a:ext cx="1219200" cy="1219200"/>
          </a:xfrm>
          <a:prstGeom prst="ellipse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FC69676-81F5-4241-B01D-E8E93A2D0A79}"/>
              </a:ext>
            </a:extLst>
          </p:cNvPr>
          <p:cNvSpPr txBox="1"/>
          <p:nvPr/>
        </p:nvSpPr>
        <p:spPr>
          <a:xfrm>
            <a:off x="7874000" y="5130800"/>
            <a:ext cx="2286000" cy="24622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お客さま窓口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15E7E45-FD1B-560F-F6F0-FE3BCF8F660F}"/>
              </a:ext>
            </a:extLst>
          </p:cNvPr>
          <p:cNvSpPr txBox="1"/>
          <p:nvPr/>
        </p:nvSpPr>
        <p:spPr>
          <a:xfrm>
            <a:off x="7874000" y="5359400"/>
            <a:ext cx="2286000" cy="307777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kumimoji="1" lang="en-US" altLang="ja-JP" sz="14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</a:t>
            </a:r>
            <a:r>
              <a:rPr kumimoji="1" lang="ja-JP" altLang="en-US" sz="1400" b="1">
                <a:solidFill>
                  <a:srgbClr val="11111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23B0E5D-ACAC-AD28-933B-1A2D38866B12}"/>
              </a:ext>
            </a:extLst>
          </p:cNvPr>
          <p:cNvSpPr txBox="1"/>
          <p:nvPr/>
        </p:nvSpPr>
        <p:spPr>
          <a:xfrm>
            <a:off x="7112000" y="6413500"/>
            <a:ext cx="4699000" cy="230832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r"/>
            <a:r>
              <a:rPr kumimoji="1" lang="en-US" altLang="ja-JP" sz="9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9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写真は</a:t>
            </a:r>
            <a:r>
              <a:rPr kumimoji="1" lang="en-US" altLang="ja-JP" sz="9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AI</a:t>
            </a:r>
            <a:r>
              <a:rPr kumimoji="1" lang="ja-JP" altLang="en-US" sz="90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でつくった架空の人物です</a:t>
            </a: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41979237-8FC6-2416-DD94-F2CF5FDA04E2}"/>
              </a:ext>
            </a:extLst>
          </p:cNvPr>
          <p:cNvCxnSpPr>
            <a:stCxn id="7" idx="2"/>
            <a:endCxn id="18" idx="0"/>
          </p:cNvCxnSpPr>
          <p:nvPr/>
        </p:nvCxnSpPr>
        <p:spPr>
          <a:xfrm>
            <a:off x="6096000" y="3206065"/>
            <a:ext cx="0" cy="603935"/>
          </a:xfrm>
          <a:prstGeom prst="line">
            <a:avLst/>
          </a:prstGeom>
          <a:ln w="15875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コネクタ: カギ線 20">
            <a:extLst>
              <a:ext uri="{FF2B5EF4-FFF2-40B4-BE49-F238E27FC236}">
                <a16:creationId xmlns:a16="http://schemas.microsoft.com/office/drawing/2014/main" id="{AFB8544A-AFBC-3395-6AC3-E32EA18DA32A}"/>
              </a:ext>
            </a:extLst>
          </p:cNvPr>
          <p:cNvCxnSpPr>
            <a:stCxn id="7" idx="2"/>
            <a:endCxn id="14" idx="0"/>
          </p:cNvCxnSpPr>
          <p:nvPr/>
        </p:nvCxnSpPr>
        <p:spPr>
          <a:xfrm rot="5400000">
            <a:off x="4333533" y="2047532"/>
            <a:ext cx="603935" cy="2921000"/>
          </a:xfrm>
          <a:prstGeom prst="bentConnector3">
            <a:avLst/>
          </a:prstGeom>
          <a:ln w="15875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コネクタ: カギ線 25">
            <a:extLst>
              <a:ext uri="{FF2B5EF4-FFF2-40B4-BE49-F238E27FC236}">
                <a16:creationId xmlns:a16="http://schemas.microsoft.com/office/drawing/2014/main" id="{E784A077-EA79-7352-B0C8-8A90E17D5003}"/>
              </a:ext>
            </a:extLst>
          </p:cNvPr>
          <p:cNvCxnSpPr>
            <a:cxnSpLocks/>
            <a:stCxn id="7" idx="2"/>
            <a:endCxn id="22" idx="0"/>
          </p:cNvCxnSpPr>
          <p:nvPr/>
        </p:nvCxnSpPr>
        <p:spPr>
          <a:xfrm rot="16200000" flipH="1">
            <a:off x="7254533" y="2047532"/>
            <a:ext cx="603935" cy="2921000"/>
          </a:xfrm>
          <a:prstGeom prst="bentConnector3">
            <a:avLst>
              <a:gd name="adj1" fmla="val 50000"/>
            </a:avLst>
          </a:prstGeom>
          <a:ln w="15875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458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104</Words>
  <Application>Microsoft Office PowerPoint</Application>
  <PresentationFormat>ワイド画面</PresentationFormat>
  <Paragraphs>20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ジシューー</dc:creator>
  <cp:lastModifiedBy>ジシューー</cp:lastModifiedBy>
  <cp:revision>2</cp:revision>
  <dcterms:created xsi:type="dcterms:W3CDTF">2026-11-02T05:25:11Z</dcterms:created>
  <dcterms:modified xsi:type="dcterms:W3CDTF">2026-11-02T09:23:20Z</dcterms:modified>
</cp:coreProperties>
</file>