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9"/>
    <p:sldId id="259" r:id="rId10"/>
    <p:sldId id="260" r:id="rId11"/>
    <p:sldId id="261" r:id="rId6"/>
    <p:sldId id="262" r:id="rId5"/>
    <p:sldId id="263" r:id="rId4"/>
    <p:sldId id="264" r:id="rId3"/>
    <p:sldId id="265" r:id="rId2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1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8.xml"/><Relationship Id="rId3" Type="http://schemas.openxmlformats.org/officeDocument/2006/relationships/slide" Target="slides/slide7.xml"/><Relationship Id="rId4" Type="http://schemas.openxmlformats.org/officeDocument/2006/relationships/slide" Target="slides/slide6.xml"/><Relationship Id="rId5" Type="http://schemas.openxmlformats.org/officeDocument/2006/relationships/slide" Target="slides/slide5.xml"/><Relationship Id="rId6" Type="http://schemas.openxmlformats.org/officeDocument/2006/relationships/slide" Target="slides/slide4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値</c:v>
                </c:pt>
              </c:strCache>
            </c:strRef>
          </c:tx>
          <c:spPr>
            <a:ln w="31750">
              <a:solidFill>
                <a:srgbClr val="8C8C8C"/>
              </a:solidFill>
            </a:ln>
          </c:spPr>
          <c:marker>
            <c:symbol val="circle"/>
            <c:size val="8"/>
            <c:spPr>
              <a:solidFill>
                <a:srgbClr val="8C8C8C"/>
              </a:solidFill>
              <a:ln>
                <a:solidFill>
                  <a:srgbClr val="8C8C8C"/>
                </a:solidFill>
              </a:ln>
            </c:spPr>
          </c:marker>
          <c:dPt>
            <c:idx val="4"/>
            <c:marker>
              <c:symbol val="circle"/>
              <c:size val="13"/>
              <c:spPr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5196-47E8-96D2-C000F05B942A}"/>
              </c:ext>
            </c:extLst>
          </c:dPt>
          <c:dLbls>
            <c:dLbl>
              <c:idx val="4"/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accent1"/>
                      </a:solidFill>
                    </a:defRPr>
                  </a:pPr>
                  <a:endParaRPr lang="ja-JP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196-47E8-96D2-C000F05B942A}"/>
                </c:ext>
              </c:extLst>
            </c:dLbl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262626"/>
                    </a:solidFill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20X1年</c:v>
                </c:pt>
                <c:pt idx="1">
                  <c:v>20X2年</c:v>
                </c:pt>
                <c:pt idx="2">
                  <c:v>20X3年</c:v>
                </c:pt>
                <c:pt idx="3">
                  <c:v>20X4年</c:v>
                </c:pt>
                <c:pt idx="4">
                  <c:v>20X5年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112</c:v>
                </c:pt>
                <c:pt idx="2">
                  <c:v>125</c:v>
                </c:pt>
                <c:pt idx="3">
                  <c:v>141</c:v>
                </c:pt>
                <c:pt idx="4">
                  <c:v>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96-47E8-96D2-C000F05B942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  <a:endParaRPr lang="ja-JP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76.96"/>
          <c:min val="80"/>
        </c:scaling>
        <c:delete val="1"/>
        <c:axPos val="l"/>
        <c:numFmt formatCode="General" sourceLinked="1"/>
        <c:majorTickMark val="out"/>
        <c:minorTickMark val="none"/>
        <c:tickLblPos val="nextTo"/>
        <c:crossAx val="2118791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solidFill>
            <a:srgbClr val="6B6B6B"/>
          </a:solidFill>
          <a:latin typeface="Meiryo U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値</c:v>
                </c:pt>
              </c:strCache>
            </c:strRef>
          </c:tx>
          <c:spPr>
            <a:solidFill>
              <a:srgbClr val="BFBFBF"/>
            </a:solidFill>
          </c:spPr>
          <c:invertIfNegative val="1"/>
          <c:dPt>
            <c:idx val="4"/>
            <c:invertIfNegative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5DD0-4A55-9DB6-D4E06E026623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262626"/>
                    </a:solidFill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20X1年</c:v>
                </c:pt>
                <c:pt idx="1">
                  <c:v>20X2年</c:v>
                </c:pt>
                <c:pt idx="2">
                  <c:v>20X3年</c:v>
                </c:pt>
                <c:pt idx="3">
                  <c:v>20X4年</c:v>
                </c:pt>
                <c:pt idx="4">
                  <c:v>20X5年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</c:v>
                </c:pt>
                <c:pt idx="1">
                  <c:v>62</c:v>
                </c:pt>
                <c:pt idx="2">
                  <c:v>80</c:v>
                </c:pt>
                <c:pt idx="3">
                  <c:v>98</c:v>
                </c:pt>
                <c:pt idx="4">
                  <c:v>120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5DD0-4A55-9DB6-D4E06E0266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  <a:endParaRPr lang="ja-JP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100">
          <a:solidFill>
            <a:srgbClr val="6B6B6B"/>
          </a:solidFill>
          <a:latin typeface="Meiryo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4408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提案_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宛先">
            <a:extLst>
              <a:ext uri="{FF2B5EF4-FFF2-40B4-BE49-F238E27FC236}">
                <a16:creationId xmlns:a16="http://schemas.microsoft.com/office/drawing/2014/main" id="{05EC7A58-B3D7-187C-A269-4A795EF9BF77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36600" y="1092200"/>
            <a:ext cx="6604000" cy="304800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14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zh-CN" altLang="en-US"/>
              <a:t>〇〇株式会社 御中</a:t>
            </a:r>
            <a:endParaRPr kumimoji="1" lang="ja-JP" altLang="en-US"/>
          </a:p>
        </p:txBody>
      </p:sp>
      <p:sp>
        <p:nvSpPr>
          <p:cNvPr id="7" name="タイトル">
            <a:extLst>
              <a:ext uri="{FF2B5EF4-FFF2-40B4-BE49-F238E27FC236}">
                <a16:creationId xmlns:a16="http://schemas.microsoft.com/office/drawing/2014/main" id="{909EE060-6267-3943-3C6D-011DC9F735AA}"/>
              </a:ext>
            </a:extLst>
          </p:cNvPr>
          <p:cNvSpPr>
            <a:spLocks noGrp="1"/>
          </p:cNvSpPr>
          <p:nvPr>
            <p:ph type="title" idx="11" hasCustomPrompt="1"/>
          </p:nvPr>
        </p:nvSpPr>
        <p:spPr>
          <a:xfrm>
            <a:off x="736600" y="2031999"/>
            <a:ext cx="9652000" cy="1473200"/>
          </a:xfrm>
        </p:spPr>
        <p:txBody>
          <a:bodyPr wrap="square" lIns="0" tIns="0" rIns="0" bIns="0" anchor="b">
            <a:noAutofit/>
          </a:bodyPr>
          <a:lstStyle>
            <a:lvl1pPr marL="0" indent="0" algn="l">
              <a:lnSpc>
                <a:spcPct val="115000"/>
              </a:lnSpc>
              <a:spcBef>
                <a:spcPct val="0"/>
              </a:spcBef>
              <a:buFontTx/>
              <a:buNone/>
              <a:defRPr sz="36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提案のタイトル</a:t>
            </a:r>
          </a:p>
        </p:txBody>
      </p:sp>
      <p:sp>
        <p:nvSpPr>
          <p:cNvPr id="8" name="差し色の線">
            <a:extLst>
              <a:ext uri="{FF2B5EF4-FFF2-40B4-BE49-F238E27FC236}">
                <a16:creationId xmlns:a16="http://schemas.microsoft.com/office/drawing/2014/main" id="{7D94A7EA-BC1A-8D63-CBF5-E69BE045C02B}"/>
              </a:ext>
            </a:extLst>
          </p:cNvPr>
          <p:cNvSpPr/>
          <p:nvPr userDrawn="1"/>
        </p:nvSpPr>
        <p:spPr>
          <a:xfrm>
            <a:off x="736600" y="3721100"/>
            <a:ext cx="736600" cy="635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サブタイトル">
            <a:extLst>
              <a:ext uri="{FF2B5EF4-FFF2-40B4-BE49-F238E27FC236}">
                <a16:creationId xmlns:a16="http://schemas.microsoft.com/office/drawing/2014/main" id="{1113F358-0A18-DA5F-8018-D028E9C4A6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6600" y="3987800"/>
            <a:ext cx="9652000" cy="304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1400" b="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サブタイトル（何のための提案か）</a:t>
            </a:r>
          </a:p>
        </p:txBody>
      </p:sp>
      <p:sp>
        <p:nvSpPr>
          <p:cNvPr id="10" name="日付">
            <a:extLst>
              <a:ext uri="{FF2B5EF4-FFF2-40B4-BE49-F238E27FC236}">
                <a16:creationId xmlns:a16="http://schemas.microsoft.com/office/drawing/2014/main" id="{C64E6559-6A4A-18A9-0769-CFABBB6FB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6600" y="6019800"/>
            <a:ext cx="3810000" cy="254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1200" b="0">
                <a:solidFill>
                  <a:srgbClr val="6B6B6B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en-US" altLang="ja-JP"/>
              <a:t>20XX</a:t>
            </a:r>
            <a:r>
              <a:rPr kumimoji="1" lang="ja-JP" altLang="en-US"/>
              <a:t>年</a:t>
            </a:r>
            <a:r>
              <a:rPr kumimoji="1" lang="en-US" altLang="ja-JP"/>
              <a:t>X</a:t>
            </a:r>
            <a:r>
              <a:rPr kumimoji="1" lang="ja-JP" altLang="en-US"/>
              <a:t>月</a:t>
            </a:r>
            <a:r>
              <a:rPr kumimoji="1" lang="en-US" altLang="ja-JP"/>
              <a:t>X</a:t>
            </a:r>
            <a:r>
              <a:rPr kumimoji="1" lang="ja-JP" altLang="en-US"/>
              <a:t>日</a:t>
            </a:r>
          </a:p>
        </p:txBody>
      </p:sp>
      <p:sp>
        <p:nvSpPr>
          <p:cNvPr id="11" name="会社名">
            <a:extLst>
              <a:ext uri="{FF2B5EF4-FFF2-40B4-BE49-F238E27FC236}">
                <a16:creationId xmlns:a16="http://schemas.microsoft.com/office/drawing/2014/main" id="{817874C3-2A5B-4466-A061-71E77E21AE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1400" y="5969000"/>
            <a:ext cx="5334000" cy="330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15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自社の会社名</a:t>
            </a:r>
          </a:p>
        </p:txBody>
      </p:sp>
      <p:sp>
        <p:nvSpPr>
          <p:cNvPr id="12" name="差し色の帯">
            <a:extLst>
              <a:ext uri="{FF2B5EF4-FFF2-40B4-BE49-F238E27FC236}">
                <a16:creationId xmlns:a16="http://schemas.microsoft.com/office/drawing/2014/main" id="{92169B4A-4E5A-823A-9EDC-A706CCF2DDB0}"/>
              </a:ext>
            </a:extLst>
          </p:cNvPr>
          <p:cNvSpPr/>
          <p:nvPr userDrawn="1"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4525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提案_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">
            <a:extLst>
              <a:ext uri="{FF2B5EF4-FFF2-40B4-BE49-F238E27FC236}">
                <a16:creationId xmlns:a16="http://schemas.microsoft.com/office/drawing/2014/main" id="{F5905422-CFB2-BC82-B119-1C386334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endParaRPr lang="ja-JP" altLang="en-US"/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9445415-4D7E-6334-8D79-9C9B2A94A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タイトル">
            <a:extLst>
              <a:ext uri="{FF2B5EF4-FFF2-40B4-BE49-F238E27FC236}">
                <a16:creationId xmlns:a16="http://schemas.microsoft.com/office/drawing/2014/main" id="{F9216A84-8A1E-BA5F-7A47-9DDC652F9C77}"/>
              </a:ext>
            </a:extLst>
          </p:cNvPr>
          <p:cNvSpPr>
            <a:spLocks noGrp="1"/>
          </p:cNvSpPr>
          <p:nvPr>
            <p:ph type="title" idx="13" hasCustomPrompt="1"/>
          </p:nvPr>
        </p:nvSpPr>
        <p:spPr>
          <a:xfrm>
            <a:off x="482600" y="177800"/>
            <a:ext cx="11226800" cy="4064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ct val="0"/>
              </a:spcBef>
              <a:buFontTx/>
              <a:buNone/>
              <a:defRPr sz="2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目次</a:t>
            </a:r>
          </a:p>
        </p:txBody>
      </p:sp>
      <p:cxnSp>
        <p:nvCxnSpPr>
          <p:cNvPr id="7" name="罫線">
            <a:extLst>
              <a:ext uri="{FF2B5EF4-FFF2-40B4-BE49-F238E27FC236}">
                <a16:creationId xmlns:a16="http://schemas.microsoft.com/office/drawing/2014/main" id="{915DDEDB-F27A-73F6-0EBE-1E909C0F1349}"/>
              </a:ext>
            </a:extLst>
          </p:cNvPr>
          <p:cNvCxnSpPr/>
          <p:nvPr userDrawn="1"/>
        </p:nvCxnSpPr>
        <p:spPr>
          <a:xfrm>
            <a:off x="152400" y="723900"/>
            <a:ext cx="11887200" cy="0"/>
          </a:xfrm>
          <a:prstGeom prst="line">
            <a:avLst/>
          </a:prstGeom>
          <a:ln w="952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目次の項目">
            <a:extLst>
              <a:ext uri="{FF2B5EF4-FFF2-40B4-BE49-F238E27FC236}">
                <a16:creationId xmlns:a16="http://schemas.microsoft.com/office/drawing/2014/main" id="{2E819E55-4F2D-7103-2326-0722FDE151E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143000" y="1270000"/>
            <a:ext cx="9906000" cy="4826000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18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/>
              <a:t>目次の項目</a:t>
            </a:r>
          </a:p>
        </p:txBody>
      </p:sp>
    </p:spTree>
    <p:extLst>
      <p:ext uri="{BB962C8B-B14F-4D97-AF65-F5344CB8AC3E}">
        <p14:creationId xmlns:p14="http://schemas.microsoft.com/office/powerpoint/2010/main" val="305398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提案_本文（図解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">
            <a:extLst>
              <a:ext uri="{FF2B5EF4-FFF2-40B4-BE49-F238E27FC236}">
                <a16:creationId xmlns:a16="http://schemas.microsoft.com/office/drawing/2014/main" id="{E648B2DC-24FB-5CB7-193A-F9844345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endParaRPr lang="ja-JP" altLang="en-US"/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7920964-778E-A909-9336-E45AEF7C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" name="タイトル">
            <a:extLst>
              <a:ext uri="{FF2B5EF4-FFF2-40B4-BE49-F238E27FC236}">
                <a16:creationId xmlns:a16="http://schemas.microsoft.com/office/drawing/2014/main" id="{F4BF13DE-86C5-7C80-4818-DF07DD3074FA}"/>
              </a:ext>
            </a:extLst>
          </p:cNvPr>
          <p:cNvSpPr>
            <a:spLocks noGrp="1"/>
          </p:cNvSpPr>
          <p:nvPr>
            <p:ph type="title" idx="13" hasCustomPrompt="1"/>
          </p:nvPr>
        </p:nvSpPr>
        <p:spPr>
          <a:xfrm>
            <a:off x="482600" y="177800"/>
            <a:ext cx="11226800" cy="4064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ct val="0"/>
              </a:spcBef>
              <a:buFontTx/>
              <a:buNone/>
              <a:defRPr sz="24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/>
              <a:t>タイトル</a:t>
            </a:r>
          </a:p>
        </p:txBody>
      </p:sp>
      <p:sp>
        <p:nvSpPr>
          <p:cNvPr id="3" name="言いたいこと">
            <a:extLst>
              <a:ext uri="{FF2B5EF4-FFF2-40B4-BE49-F238E27FC236}">
                <a16:creationId xmlns:a16="http://schemas.microsoft.com/office/drawing/2014/main" id="{3C2D53C4-9DFD-8DEF-782F-138BDFF969A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82600" y="927100"/>
            <a:ext cx="11226800" cy="381000"/>
          </a:xfrm>
        </p:spPr>
        <p:txBody>
          <a:bodyPr wrap="square" lIns="0" tIns="0" rIns="0" bIns="0" anchor="t">
            <a:noAutofit/>
          </a:bodyPr>
          <a:lstStyle>
            <a:lvl1pPr marL="182563" indent="-182563"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l"/>
              <a:defRPr sz="1800" b="1">
                <a:solidFill>
                  <a:schemeClr val="tx1">
                    <a:lumMod val="90000"/>
                    <a:lumOff val="1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/>
            <a:r>
              <a:rPr kumimoji="1" lang="ja-JP" altLang="en-US" dirty="0"/>
              <a:t>このスライドで言いたいことを</a:t>
            </a:r>
            <a:r>
              <a:rPr kumimoji="1" lang="en-US" altLang="ja-JP" dirty="0"/>
              <a:t>1</a:t>
            </a:r>
            <a:r>
              <a:rPr kumimoji="1" lang="ja-JP" altLang="en-US" dirty="0"/>
              <a:t>行で</a:t>
            </a:r>
          </a:p>
        </p:txBody>
      </p:sp>
      <p:cxnSp>
        <p:nvCxnSpPr>
          <p:cNvPr id="9" name="罫線">
            <a:extLst>
              <a:ext uri="{FF2B5EF4-FFF2-40B4-BE49-F238E27FC236}">
                <a16:creationId xmlns:a16="http://schemas.microsoft.com/office/drawing/2014/main" id="{6E3EA6BA-7D71-265B-ADBD-1D02B44B1F77}"/>
              </a:ext>
            </a:extLst>
          </p:cNvPr>
          <p:cNvCxnSpPr/>
          <p:nvPr userDrawn="1"/>
        </p:nvCxnSpPr>
        <p:spPr>
          <a:xfrm>
            <a:off x="152400" y="723900"/>
            <a:ext cx="11887200" cy="0"/>
          </a:xfrm>
          <a:prstGeom prst="line">
            <a:avLst/>
          </a:prstGeom>
          <a:ln w="952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89317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33844C2-1FAB-3122-A340-CDB23E009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F70571-7809-02AF-E2F8-4A90AF00E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096AEF-EDA5-FFAB-00ED-201B75E24E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F08B58-FA6C-45C5-8464-6645B4DCB2C1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93238F-52C6-ED64-AE43-FECE2D9F9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0EC4E5-F920-6D0D-67B4-FDD203D46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2EEFF8-9CF3-4E1B-A248-255873E263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47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5"/>
    <p:sldLayoutId id="2147483665" r:id="rId6"/>
    <p:sldLayoutId id="214748366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〇〇株式会社 御中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idx="11"/>
          </p:nvPr>
        </p:nvSpPr>
        <p:spPr/>
        <p:txBody>
          <a:bodyPr/>
          <a:lstStyle/>
          <a:p>
            <a:r>
              <a:t>〇〇のご提案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（提案の目的をひとことで）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20XX年X月X日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〇〇株式会社</a:t>
            </a:r>
          </a:p>
        </p:txBody>
      </p:sp>
      <p:sp>
        <p:nvSpPr>
          <p:cNvPr id="7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目次</a:t>
            </a:r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F5905422-CFB2-BC82-B119-1C386334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9445415-4D7E-6334-8D79-9C9B2A94A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2</a:t>
            </a:fld>
            <a:endParaRPr lang="ja-JP" altLang="en-US"/>
          </a:p>
        </p:txBody>
      </p: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33AA61D1-B921-4994-2644-96AA9F9B7173}"/>
              </a:ext>
            </a:extLst>
          </p:cNvPr>
          <p:cNvGrpSpPr/>
          <p:nvPr/>
        </p:nvGrpSpPr>
        <p:grpSpPr>
          <a:xfrm>
            <a:off x="2474579" y="1481439"/>
            <a:ext cx="7854386" cy="4191000"/>
            <a:chOff x="1535045" y="1600708"/>
            <a:chExt cx="9906000" cy="4191000"/>
          </a:xfrm>
        </p:grpSpPr>
        <p:cxnSp>
          <p:nvCxnSpPr>
            <p:cNvPr id="21" name="目次1_点線">
              <a:extLst>
                <a:ext uri="{FF2B5EF4-FFF2-40B4-BE49-F238E27FC236}">
                  <a16:creationId xmlns:a16="http://schemas.microsoft.com/office/drawing/2014/main" id="{9D6C36BB-913B-79D2-2077-8CC1495D0991}"/>
                </a:ext>
              </a:extLst>
            </p:cNvPr>
            <p:cNvCxnSpPr/>
            <p:nvPr/>
          </p:nvCxnSpPr>
          <p:spPr>
            <a:xfrm>
              <a:off x="1535045" y="16007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目次2_点線">
              <a:extLst>
                <a:ext uri="{FF2B5EF4-FFF2-40B4-BE49-F238E27FC236}">
                  <a16:creationId xmlns:a16="http://schemas.microsoft.com/office/drawing/2014/main" id="{365AC245-8AA2-67CF-3F4D-9C8D795B68D3}"/>
                </a:ext>
              </a:extLst>
            </p:cNvPr>
            <p:cNvCxnSpPr/>
            <p:nvPr/>
          </p:nvCxnSpPr>
          <p:spPr>
            <a:xfrm>
              <a:off x="1585845" y="20198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目次3_点線">
              <a:extLst>
                <a:ext uri="{FF2B5EF4-FFF2-40B4-BE49-F238E27FC236}">
                  <a16:creationId xmlns:a16="http://schemas.microsoft.com/office/drawing/2014/main" id="{4386E116-7AF7-E4F7-A509-D8D70B44455B}"/>
                </a:ext>
              </a:extLst>
            </p:cNvPr>
            <p:cNvCxnSpPr/>
            <p:nvPr/>
          </p:nvCxnSpPr>
          <p:spPr>
            <a:xfrm>
              <a:off x="1535045" y="24389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目次4_点線">
              <a:extLst>
                <a:ext uri="{FF2B5EF4-FFF2-40B4-BE49-F238E27FC236}">
                  <a16:creationId xmlns:a16="http://schemas.microsoft.com/office/drawing/2014/main" id="{07A43D05-34B0-35E7-7044-6B4DFE12E1F1}"/>
                </a:ext>
              </a:extLst>
            </p:cNvPr>
            <p:cNvCxnSpPr/>
            <p:nvPr/>
          </p:nvCxnSpPr>
          <p:spPr>
            <a:xfrm>
              <a:off x="1535045" y="28580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目次5_点線">
              <a:extLst>
                <a:ext uri="{FF2B5EF4-FFF2-40B4-BE49-F238E27FC236}">
                  <a16:creationId xmlns:a16="http://schemas.microsoft.com/office/drawing/2014/main" id="{35DF7CE6-A979-3FC4-3BEE-703439B538BE}"/>
                </a:ext>
              </a:extLst>
            </p:cNvPr>
            <p:cNvCxnSpPr/>
            <p:nvPr/>
          </p:nvCxnSpPr>
          <p:spPr>
            <a:xfrm>
              <a:off x="1535045" y="32771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目次6_点線">
              <a:extLst>
                <a:ext uri="{FF2B5EF4-FFF2-40B4-BE49-F238E27FC236}">
                  <a16:creationId xmlns:a16="http://schemas.microsoft.com/office/drawing/2014/main" id="{86B9350F-8A89-8811-CB35-C98577257951}"/>
                </a:ext>
              </a:extLst>
            </p:cNvPr>
            <p:cNvCxnSpPr/>
            <p:nvPr/>
          </p:nvCxnSpPr>
          <p:spPr>
            <a:xfrm>
              <a:off x="1535045" y="36962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目次7_点線">
              <a:extLst>
                <a:ext uri="{FF2B5EF4-FFF2-40B4-BE49-F238E27FC236}">
                  <a16:creationId xmlns:a16="http://schemas.microsoft.com/office/drawing/2014/main" id="{89F0D89E-85E2-2522-B6C2-2CADE36C2001}"/>
                </a:ext>
              </a:extLst>
            </p:cNvPr>
            <p:cNvCxnSpPr/>
            <p:nvPr/>
          </p:nvCxnSpPr>
          <p:spPr>
            <a:xfrm>
              <a:off x="1535045" y="41153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目次8_点線">
              <a:extLst>
                <a:ext uri="{FF2B5EF4-FFF2-40B4-BE49-F238E27FC236}">
                  <a16:creationId xmlns:a16="http://schemas.microsoft.com/office/drawing/2014/main" id="{121DD9D7-9ADF-2C1B-3C98-CB60C6383F86}"/>
                </a:ext>
              </a:extLst>
            </p:cNvPr>
            <p:cNvCxnSpPr/>
            <p:nvPr/>
          </p:nvCxnSpPr>
          <p:spPr>
            <a:xfrm>
              <a:off x="1535045" y="45344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目次9_点線">
              <a:extLst>
                <a:ext uri="{FF2B5EF4-FFF2-40B4-BE49-F238E27FC236}">
                  <a16:creationId xmlns:a16="http://schemas.microsoft.com/office/drawing/2014/main" id="{2046BBF4-CADF-DCE7-3CA1-0D61557D85A5}"/>
                </a:ext>
              </a:extLst>
            </p:cNvPr>
            <p:cNvCxnSpPr/>
            <p:nvPr/>
          </p:nvCxnSpPr>
          <p:spPr>
            <a:xfrm>
              <a:off x="1535045" y="49535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目次10_点線">
              <a:extLst>
                <a:ext uri="{FF2B5EF4-FFF2-40B4-BE49-F238E27FC236}">
                  <a16:creationId xmlns:a16="http://schemas.microsoft.com/office/drawing/2014/main" id="{9A12B076-26F9-2888-9CD4-ADAF26419E58}"/>
                </a:ext>
              </a:extLst>
            </p:cNvPr>
            <p:cNvCxnSpPr/>
            <p:nvPr/>
          </p:nvCxnSpPr>
          <p:spPr>
            <a:xfrm>
              <a:off x="1535045" y="53726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目次11_点線">
              <a:extLst>
                <a:ext uri="{FF2B5EF4-FFF2-40B4-BE49-F238E27FC236}">
                  <a16:creationId xmlns:a16="http://schemas.microsoft.com/office/drawing/2014/main" id="{2F6E9B11-ABD8-9F40-2587-FBFBC3163970}"/>
                </a:ext>
              </a:extLst>
            </p:cNvPr>
            <p:cNvCxnSpPr/>
            <p:nvPr/>
          </p:nvCxnSpPr>
          <p:spPr>
            <a:xfrm>
              <a:off x="1535045" y="57917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目次12_点線">
              <a:extLst>
                <a:ext uri="{FF2B5EF4-FFF2-40B4-BE49-F238E27FC236}">
                  <a16:creationId xmlns:a16="http://schemas.microsoft.com/office/drawing/2014/main" id="{2F6E9B11-ABD8-9F40-2587-FBFBC3163970}"/>
                </a:ext>
              </a:extLst>
            </p:cNvPr>
            <p:cNvCxnSpPr/>
            <p:nvPr/>
          </p:nvCxnSpPr>
          <p:spPr>
            <a:xfrm>
              <a:off x="1535045" y="6210808"/>
              <a:ext cx="9855200" cy="0"/>
            </a:xfrm>
            <a:prstGeom prst="line">
              <a:avLst/>
            </a:prstGeom>
            <a:ln w="12700">
              <a:solidFill>
                <a:srgbClr val="8C8C8C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目次1_項目">
            <a:extLst>
              <a:ext uri="{FF2B5EF4-FFF2-40B4-BE49-F238E27FC236}">
                <a16:creationId xmlns:a16="http://schemas.microsoft.com/office/drawing/2014/main" id="{C078B9E8-6390-0D88-3BC8-502514E0D9E7}"/>
              </a:ext>
            </a:extLst>
          </p:cNvPr>
          <p:cNvSpPr txBox="1"/>
          <p:nvPr/>
        </p:nvSpPr>
        <p:spPr>
          <a:xfrm>
            <a:off x="2141330" y="1303131"/>
            <a:ext cx="18669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b="0" dirty="0" err="1">
                <a:solidFill>
                  <a:srgbClr val="262626"/>
                </a:solidFill>
                <a:latin typeface="Meiryo UI"/>
              </a:rPr>
              <a:t>エグゼクティブサマリ</a:t>
            </a:r>
            <a:endParaRPr b="0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27" name="目次2_項目">
            <a:extLst>
              <a:ext uri="{FF2B5EF4-FFF2-40B4-BE49-F238E27FC236}">
                <a16:creationId xmlns:a16="http://schemas.microsoft.com/office/drawing/2014/main" id="{9E553E4D-2857-D81F-FC97-0EC57A6D1616}"/>
              </a:ext>
            </a:extLst>
          </p:cNvPr>
          <p:cNvSpPr txBox="1"/>
          <p:nvPr/>
        </p:nvSpPr>
        <p:spPr>
          <a:xfrm>
            <a:off x="2141330" y="1722231"/>
            <a:ext cx="11049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市場環境</a:t>
            </a:r>
          </a:p>
        </p:txBody>
      </p:sp>
      <p:sp>
        <p:nvSpPr>
          <p:cNvPr id="31" name="目次3_項目">
            <a:extLst>
              <a:ext uri="{FF2B5EF4-FFF2-40B4-BE49-F238E27FC236}">
                <a16:creationId xmlns:a16="http://schemas.microsoft.com/office/drawing/2014/main" id="{90DDE090-3C93-89D0-164B-64A864264437}"/>
              </a:ext>
            </a:extLst>
          </p:cNvPr>
          <p:cNvSpPr txBox="1"/>
          <p:nvPr/>
        </p:nvSpPr>
        <p:spPr>
          <a:xfrm>
            <a:off x="2141330" y="2141331"/>
            <a:ext cx="12954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現状の課題</a:t>
            </a:r>
          </a:p>
        </p:txBody>
      </p:sp>
      <p:sp>
        <p:nvSpPr>
          <p:cNvPr id="35" name="目次4_項目">
            <a:extLst>
              <a:ext uri="{FF2B5EF4-FFF2-40B4-BE49-F238E27FC236}">
                <a16:creationId xmlns:a16="http://schemas.microsoft.com/office/drawing/2014/main" id="{BB818F72-AF8C-277E-DD4E-321CBDD98F67}"/>
              </a:ext>
            </a:extLst>
          </p:cNvPr>
          <p:cNvSpPr txBox="1"/>
          <p:nvPr/>
        </p:nvSpPr>
        <p:spPr>
          <a:xfrm>
            <a:off x="2141330" y="2560431"/>
            <a:ext cx="11049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解決方針</a:t>
            </a:r>
          </a:p>
        </p:txBody>
      </p:sp>
      <p:sp>
        <p:nvSpPr>
          <p:cNvPr id="39" name="目次5_項目">
            <a:extLst>
              <a:ext uri="{FF2B5EF4-FFF2-40B4-BE49-F238E27FC236}">
                <a16:creationId xmlns:a16="http://schemas.microsoft.com/office/drawing/2014/main" id="{3C4B7A62-BAE8-599D-685E-43492385C440}"/>
              </a:ext>
            </a:extLst>
          </p:cNvPr>
          <p:cNvSpPr txBox="1"/>
          <p:nvPr/>
        </p:nvSpPr>
        <p:spPr>
          <a:xfrm>
            <a:off x="2141330" y="2979531"/>
            <a:ext cx="11049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rPr dirty="0" err="1"/>
              <a:t>会社紹介</a:t>
            </a:r>
            <a:endParaRPr dirty="0"/>
          </a:p>
        </p:txBody>
      </p:sp>
      <p:sp>
        <p:nvSpPr>
          <p:cNvPr id="43" name="目次6_項目">
            <a:extLst>
              <a:ext uri="{FF2B5EF4-FFF2-40B4-BE49-F238E27FC236}">
                <a16:creationId xmlns:a16="http://schemas.microsoft.com/office/drawing/2014/main" id="{DCC7097E-60D7-CD06-867C-5E185C7CE38D}"/>
              </a:ext>
            </a:extLst>
          </p:cNvPr>
          <p:cNvSpPr txBox="1"/>
          <p:nvPr/>
        </p:nvSpPr>
        <p:spPr>
          <a:xfrm>
            <a:off x="2141330" y="3398631"/>
            <a:ext cx="8763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解決策</a:t>
            </a:r>
          </a:p>
        </p:txBody>
      </p:sp>
      <p:sp>
        <p:nvSpPr>
          <p:cNvPr id="47" name="目次7_項目">
            <a:extLst>
              <a:ext uri="{FF2B5EF4-FFF2-40B4-BE49-F238E27FC236}">
                <a16:creationId xmlns:a16="http://schemas.microsoft.com/office/drawing/2014/main" id="{A8BB5D8D-4D35-49ED-7E78-37BCB1D0F69D}"/>
              </a:ext>
            </a:extLst>
          </p:cNvPr>
          <p:cNvSpPr txBox="1"/>
          <p:nvPr/>
        </p:nvSpPr>
        <p:spPr>
          <a:xfrm>
            <a:off x="2141330" y="3817731"/>
            <a:ext cx="12954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自社の実績</a:t>
            </a:r>
          </a:p>
        </p:txBody>
      </p:sp>
      <p:sp>
        <p:nvSpPr>
          <p:cNvPr id="51" name="目次8_項目">
            <a:extLst>
              <a:ext uri="{FF2B5EF4-FFF2-40B4-BE49-F238E27FC236}">
                <a16:creationId xmlns:a16="http://schemas.microsoft.com/office/drawing/2014/main" id="{910FE1B0-2743-4E52-D15A-8DDF0C456131}"/>
              </a:ext>
            </a:extLst>
          </p:cNvPr>
          <p:cNvSpPr txBox="1"/>
          <p:nvPr/>
        </p:nvSpPr>
        <p:spPr>
          <a:xfrm>
            <a:off x="2141330" y="4236831"/>
            <a:ext cx="6477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事例</a:t>
            </a:r>
          </a:p>
        </p:txBody>
      </p:sp>
      <p:sp>
        <p:nvSpPr>
          <p:cNvPr id="55" name="目次9_項目">
            <a:extLst>
              <a:ext uri="{FF2B5EF4-FFF2-40B4-BE49-F238E27FC236}">
                <a16:creationId xmlns:a16="http://schemas.microsoft.com/office/drawing/2014/main" id="{9A185E62-7274-0B82-BC9D-9D5D78315D87}"/>
              </a:ext>
            </a:extLst>
          </p:cNvPr>
          <p:cNvSpPr txBox="1"/>
          <p:nvPr/>
        </p:nvSpPr>
        <p:spPr>
          <a:xfrm>
            <a:off x="2141330" y="4655931"/>
            <a:ext cx="11049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競合比較</a:t>
            </a:r>
          </a:p>
        </p:txBody>
      </p:sp>
      <p:sp>
        <p:nvSpPr>
          <p:cNvPr id="59" name="目次10_項目">
            <a:extLst>
              <a:ext uri="{FF2B5EF4-FFF2-40B4-BE49-F238E27FC236}">
                <a16:creationId xmlns:a16="http://schemas.microsoft.com/office/drawing/2014/main" id="{223AED55-DEC5-3025-C31C-768CC1F02E73}"/>
              </a:ext>
            </a:extLst>
          </p:cNvPr>
          <p:cNvSpPr txBox="1"/>
          <p:nvPr/>
        </p:nvSpPr>
        <p:spPr>
          <a:xfrm>
            <a:off x="2141330" y="5075031"/>
            <a:ext cx="9779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お見積り</a:t>
            </a:r>
          </a:p>
        </p:txBody>
      </p:sp>
      <p:sp>
        <p:nvSpPr>
          <p:cNvPr id="63" name="目次11_項目">
            <a:extLst>
              <a:ext uri="{FF2B5EF4-FFF2-40B4-BE49-F238E27FC236}">
                <a16:creationId xmlns:a16="http://schemas.microsoft.com/office/drawing/2014/main" id="{3DCA2135-562B-4F43-F80B-536FE6FF34C1}"/>
              </a:ext>
            </a:extLst>
          </p:cNvPr>
          <p:cNvSpPr txBox="1"/>
          <p:nvPr/>
        </p:nvSpPr>
        <p:spPr>
          <a:xfrm>
            <a:off x="2141330" y="5494131"/>
            <a:ext cx="11049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期待効果</a:t>
            </a:r>
          </a:p>
        </p:txBody>
      </p:sp>
      <p:sp>
        <p:nvSpPr>
          <p:cNvPr id="24" name="目次1_ページ">
            <a:extLst>
              <a:ext uri="{FF2B5EF4-FFF2-40B4-BE49-F238E27FC236}">
                <a16:creationId xmlns:a16="http://schemas.microsoft.com/office/drawing/2014/main" id="{F1A5F847-F876-D54E-B76E-5835B15BDA7C}"/>
              </a:ext>
            </a:extLst>
          </p:cNvPr>
          <p:cNvSpPr txBox="1"/>
          <p:nvPr/>
        </p:nvSpPr>
        <p:spPr>
          <a:xfrm>
            <a:off x="10159998" y="13031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P3</a:t>
            </a:r>
          </a:p>
        </p:txBody>
      </p:sp>
      <p:sp>
        <p:nvSpPr>
          <p:cNvPr id="28" name="目次2_ページ">
            <a:extLst>
              <a:ext uri="{FF2B5EF4-FFF2-40B4-BE49-F238E27FC236}">
                <a16:creationId xmlns:a16="http://schemas.microsoft.com/office/drawing/2014/main" id="{A677DD33-7E45-1CA1-19EA-BC42FE7FD6A4}"/>
              </a:ext>
            </a:extLst>
          </p:cNvPr>
          <p:cNvSpPr txBox="1"/>
          <p:nvPr/>
        </p:nvSpPr>
        <p:spPr>
          <a:xfrm>
            <a:off x="10159998" y="17222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P4</a:t>
            </a:r>
          </a:p>
        </p:txBody>
      </p:sp>
      <p:sp>
        <p:nvSpPr>
          <p:cNvPr id="32" name="目次3_ページ">
            <a:extLst>
              <a:ext uri="{FF2B5EF4-FFF2-40B4-BE49-F238E27FC236}">
                <a16:creationId xmlns:a16="http://schemas.microsoft.com/office/drawing/2014/main" id="{D12B9F7A-B649-1083-3520-CFB0F44B3FB6}"/>
              </a:ext>
            </a:extLst>
          </p:cNvPr>
          <p:cNvSpPr txBox="1"/>
          <p:nvPr/>
        </p:nvSpPr>
        <p:spPr>
          <a:xfrm>
            <a:off x="10159998" y="21413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P5</a:t>
            </a:r>
          </a:p>
        </p:txBody>
      </p:sp>
      <p:sp>
        <p:nvSpPr>
          <p:cNvPr id="36" name="目次4_ページ">
            <a:extLst>
              <a:ext uri="{FF2B5EF4-FFF2-40B4-BE49-F238E27FC236}">
                <a16:creationId xmlns:a16="http://schemas.microsoft.com/office/drawing/2014/main" id="{8EAD36EB-7EB4-8C1D-0350-776B5CF453DF}"/>
              </a:ext>
            </a:extLst>
          </p:cNvPr>
          <p:cNvSpPr txBox="1"/>
          <p:nvPr/>
        </p:nvSpPr>
        <p:spPr>
          <a:xfrm>
            <a:off x="10159998" y="25604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P6</a:t>
            </a:r>
          </a:p>
        </p:txBody>
      </p:sp>
      <p:sp>
        <p:nvSpPr>
          <p:cNvPr id="40" name="目次5_ページ">
            <a:extLst>
              <a:ext uri="{FF2B5EF4-FFF2-40B4-BE49-F238E27FC236}">
                <a16:creationId xmlns:a16="http://schemas.microsoft.com/office/drawing/2014/main" id="{D4643EF0-12EC-179E-1259-FB241FE8364E}"/>
              </a:ext>
            </a:extLst>
          </p:cNvPr>
          <p:cNvSpPr txBox="1"/>
          <p:nvPr/>
        </p:nvSpPr>
        <p:spPr>
          <a:xfrm>
            <a:off x="10159998" y="29795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 dirty="0">
                <a:solidFill>
                  <a:srgbClr val="262626"/>
                </a:solidFill>
                <a:latin typeface="Meiryo UI"/>
              </a:rPr>
              <a:t>P7</a:t>
            </a:r>
          </a:p>
        </p:txBody>
      </p:sp>
      <p:sp>
        <p:nvSpPr>
          <p:cNvPr id="44" name="目次6_ページ">
            <a:extLst>
              <a:ext uri="{FF2B5EF4-FFF2-40B4-BE49-F238E27FC236}">
                <a16:creationId xmlns:a16="http://schemas.microsoft.com/office/drawing/2014/main" id="{F103D700-D701-B752-5522-407B1CE0500F}"/>
              </a:ext>
            </a:extLst>
          </p:cNvPr>
          <p:cNvSpPr txBox="1"/>
          <p:nvPr/>
        </p:nvSpPr>
        <p:spPr>
          <a:xfrm>
            <a:off x="10159998" y="33986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P8-10</a:t>
            </a:r>
          </a:p>
        </p:txBody>
      </p:sp>
      <p:sp>
        <p:nvSpPr>
          <p:cNvPr id="48" name="目次7_ページ">
            <a:extLst>
              <a:ext uri="{FF2B5EF4-FFF2-40B4-BE49-F238E27FC236}">
                <a16:creationId xmlns:a16="http://schemas.microsoft.com/office/drawing/2014/main" id="{B2FF69CF-4D60-98DC-4448-37884ABF6B20}"/>
              </a:ext>
            </a:extLst>
          </p:cNvPr>
          <p:cNvSpPr txBox="1"/>
          <p:nvPr/>
        </p:nvSpPr>
        <p:spPr>
          <a:xfrm>
            <a:off x="10159998" y="38177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P11</a:t>
            </a:r>
          </a:p>
        </p:txBody>
      </p:sp>
      <p:sp>
        <p:nvSpPr>
          <p:cNvPr id="52" name="目次8_ページ">
            <a:extLst>
              <a:ext uri="{FF2B5EF4-FFF2-40B4-BE49-F238E27FC236}">
                <a16:creationId xmlns:a16="http://schemas.microsoft.com/office/drawing/2014/main" id="{C192DB09-95C4-2482-D951-1B2333AD5F36}"/>
              </a:ext>
            </a:extLst>
          </p:cNvPr>
          <p:cNvSpPr txBox="1"/>
          <p:nvPr/>
        </p:nvSpPr>
        <p:spPr>
          <a:xfrm>
            <a:off x="10159998" y="42368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P12</a:t>
            </a:r>
          </a:p>
        </p:txBody>
      </p:sp>
      <p:sp>
        <p:nvSpPr>
          <p:cNvPr id="56" name="目次9_ページ">
            <a:extLst>
              <a:ext uri="{FF2B5EF4-FFF2-40B4-BE49-F238E27FC236}">
                <a16:creationId xmlns:a16="http://schemas.microsoft.com/office/drawing/2014/main" id="{EC99F1D2-4804-74CA-1EC7-2F51C3E14C5A}"/>
              </a:ext>
            </a:extLst>
          </p:cNvPr>
          <p:cNvSpPr txBox="1"/>
          <p:nvPr/>
        </p:nvSpPr>
        <p:spPr>
          <a:xfrm>
            <a:off x="10159998" y="46559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P13</a:t>
            </a:r>
          </a:p>
        </p:txBody>
      </p:sp>
      <p:sp>
        <p:nvSpPr>
          <p:cNvPr id="60" name="目次10_ページ">
            <a:extLst>
              <a:ext uri="{FF2B5EF4-FFF2-40B4-BE49-F238E27FC236}">
                <a16:creationId xmlns:a16="http://schemas.microsoft.com/office/drawing/2014/main" id="{9A74BADF-E3B8-E9A7-1B4D-5CAC2127223C}"/>
              </a:ext>
            </a:extLst>
          </p:cNvPr>
          <p:cNvSpPr txBox="1"/>
          <p:nvPr/>
        </p:nvSpPr>
        <p:spPr>
          <a:xfrm>
            <a:off x="10159998" y="50750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P14</a:t>
            </a:r>
          </a:p>
        </p:txBody>
      </p:sp>
      <p:sp>
        <p:nvSpPr>
          <p:cNvPr id="64" name="目次11_ページ">
            <a:extLst>
              <a:ext uri="{FF2B5EF4-FFF2-40B4-BE49-F238E27FC236}">
                <a16:creationId xmlns:a16="http://schemas.microsoft.com/office/drawing/2014/main" id="{C9DCDD6C-26B8-A560-4AB4-F66EDDFF2F31}"/>
              </a:ext>
            </a:extLst>
          </p:cNvPr>
          <p:cNvSpPr txBox="1"/>
          <p:nvPr/>
        </p:nvSpPr>
        <p:spPr>
          <a:xfrm>
            <a:off x="10159998" y="54941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P15</a:t>
            </a: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9862E9D6-BF5A-DD29-1E4B-17626F2F382B}"/>
              </a:ext>
            </a:extLst>
          </p:cNvPr>
          <p:cNvSpPr/>
          <p:nvPr/>
        </p:nvSpPr>
        <p:spPr>
          <a:xfrm>
            <a:off x="1406418" y="13031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1976F4B2-E612-EA70-7D89-35D5DB0AE1E9}"/>
              </a:ext>
            </a:extLst>
          </p:cNvPr>
          <p:cNvSpPr/>
          <p:nvPr/>
        </p:nvSpPr>
        <p:spPr>
          <a:xfrm>
            <a:off x="1406418" y="17222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2C673B92-F0E3-F03E-8231-EA3F84DDFA3D}"/>
              </a:ext>
            </a:extLst>
          </p:cNvPr>
          <p:cNvSpPr/>
          <p:nvPr/>
        </p:nvSpPr>
        <p:spPr>
          <a:xfrm>
            <a:off x="1406418" y="21413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3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088074B8-27D7-A289-4F44-E50B6BE263A8}"/>
              </a:ext>
            </a:extLst>
          </p:cNvPr>
          <p:cNvSpPr/>
          <p:nvPr/>
        </p:nvSpPr>
        <p:spPr>
          <a:xfrm>
            <a:off x="1406418" y="25604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4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ABD133F5-1009-427E-B13B-7097B76F8AE5}"/>
              </a:ext>
            </a:extLst>
          </p:cNvPr>
          <p:cNvSpPr/>
          <p:nvPr/>
        </p:nvSpPr>
        <p:spPr>
          <a:xfrm>
            <a:off x="1406418" y="29795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5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2D651ED9-E755-6AD0-D492-35C8E7657360}"/>
              </a:ext>
            </a:extLst>
          </p:cNvPr>
          <p:cNvSpPr/>
          <p:nvPr/>
        </p:nvSpPr>
        <p:spPr>
          <a:xfrm>
            <a:off x="1406418" y="33986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6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41885B0E-BEC4-DFA6-2A9D-2DB2DB1D66C0}"/>
              </a:ext>
            </a:extLst>
          </p:cNvPr>
          <p:cNvSpPr/>
          <p:nvPr/>
        </p:nvSpPr>
        <p:spPr>
          <a:xfrm>
            <a:off x="1406418" y="38177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7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E685C1C0-898E-40FD-9C51-5B28EA3A3590}"/>
              </a:ext>
            </a:extLst>
          </p:cNvPr>
          <p:cNvSpPr/>
          <p:nvPr/>
        </p:nvSpPr>
        <p:spPr>
          <a:xfrm>
            <a:off x="1406418" y="42368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8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88BC0DAD-BCF8-36F6-20CC-22C6A5F729B3}"/>
              </a:ext>
            </a:extLst>
          </p:cNvPr>
          <p:cNvSpPr/>
          <p:nvPr/>
        </p:nvSpPr>
        <p:spPr>
          <a:xfrm>
            <a:off x="1406418" y="46559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9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5C690783-B04D-85DD-7BF6-5D8A0BDD87F0}"/>
              </a:ext>
            </a:extLst>
          </p:cNvPr>
          <p:cNvSpPr/>
          <p:nvPr/>
        </p:nvSpPr>
        <p:spPr>
          <a:xfrm>
            <a:off x="1406418" y="50750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10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D40595B8-EE18-F24F-303E-A570F96EEF94}"/>
              </a:ext>
            </a:extLst>
          </p:cNvPr>
          <p:cNvSpPr/>
          <p:nvPr/>
        </p:nvSpPr>
        <p:spPr>
          <a:xfrm>
            <a:off x="1406418" y="54941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11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8" name="目次12_項目">
            <a:extLst>
              <a:ext uri="{FF2B5EF4-FFF2-40B4-BE49-F238E27FC236}">
                <a16:creationId xmlns:a16="http://schemas.microsoft.com/office/drawing/2014/main" id="{3DCA2135-562B-4F43-F80B-536FE6FF34C1}"/>
              </a:ext>
            </a:extLst>
          </p:cNvPr>
          <p:cNvSpPr txBox="1"/>
          <p:nvPr/>
        </p:nvSpPr>
        <p:spPr>
          <a:xfrm>
            <a:off x="2141330" y="5913231"/>
            <a:ext cx="1727200" cy="28469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18000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b="0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t>導入スケジュール</a:t>
            </a:r>
          </a:p>
        </p:txBody>
      </p:sp>
      <p:sp>
        <p:nvSpPr>
          <p:cNvPr id="79" name="目次12_ページ">
            <a:extLst>
              <a:ext uri="{FF2B5EF4-FFF2-40B4-BE49-F238E27FC236}">
                <a16:creationId xmlns:a16="http://schemas.microsoft.com/office/drawing/2014/main" id="{C9DCDD6C-26B8-A560-4AB4-F66EDDFF2F31}"/>
              </a:ext>
            </a:extLst>
          </p:cNvPr>
          <p:cNvSpPr txBox="1"/>
          <p:nvPr/>
        </p:nvSpPr>
        <p:spPr>
          <a:xfrm>
            <a:off x="10159998" y="5913231"/>
            <a:ext cx="863600" cy="284693"/>
          </a:xfrm>
          <a:prstGeom prst="rect">
            <a:avLst/>
          </a:prstGeom>
          <a:solidFill>
            <a:srgbClr val="FFFFFF"/>
          </a:solidFill>
        </p:spPr>
        <p:txBody>
          <a:bodyPr wrap="square" lIns="12700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b="0">
                <a:solidFill>
                  <a:srgbClr val="262626"/>
                </a:solidFill>
                <a:latin typeface="Meiryo UI"/>
              </a:rPr>
              <a:t>P16</a:t>
            </a:r>
          </a:p>
        </p:txBody>
      </p:sp>
      <p:sp>
        <p:nvSpPr>
          <p:cNvPr id="80" name="目次12_番号">
            <a:extLst>
              <a:ext uri="{FF2B5EF4-FFF2-40B4-BE49-F238E27FC236}">
                <a16:creationId xmlns:a16="http://schemas.microsoft.com/office/drawing/2014/main" id="{D40595B8-EE18-F24F-303E-A570F96EEF94}"/>
              </a:ext>
            </a:extLst>
          </p:cNvPr>
          <p:cNvSpPr/>
          <p:nvPr/>
        </p:nvSpPr>
        <p:spPr>
          <a:xfrm>
            <a:off x="1406418" y="5913231"/>
            <a:ext cx="558800" cy="320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12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1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エグゼクティブサマリ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ja-JP" altLang="en-US" dirty="0"/>
              <a:t>（このページで一番伝えたいことを1文で書く）</a:t>
            </a:r>
            <a:endParaRPr dirty="0"/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E648B2DC-24FB-5CB7-193A-F9844345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7920964-778E-A909-9336-E45AEF7C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3</a:t>
            </a:fld>
            <a:endParaRPr lang="ja-JP" altLang="en-US"/>
          </a:p>
        </p:txBody>
      </p:sp>
      <p:sp>
        <p:nvSpPr>
          <p:cNvPr id="6" name="要約1_見出し"/>
          <p:cNvSpPr/>
          <p:nvPr/>
        </p:nvSpPr>
        <p:spPr>
          <a:xfrm>
            <a:off x="770833" y="1654312"/>
            <a:ext cx="1905000" cy="965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lang="ja-JP" altLang="en-US" sz="1400" b="1" dirty="0">
                <a:solidFill>
                  <a:srgbClr val="262626"/>
                </a:solidFill>
                <a:latin typeface="Meiryo UI"/>
              </a:rPr>
              <a:t>現状の課題</a:t>
            </a:r>
            <a:endParaRPr sz="1400"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7" name="要約1_本文"/>
          <p:cNvSpPr txBox="1"/>
          <p:nvPr/>
        </p:nvSpPr>
        <p:spPr>
          <a:xfrm>
            <a:off x="2955233" y="1806712"/>
            <a:ext cx="7888357" cy="268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262626"/>
                </a:solidFill>
                <a:latin typeface="Meiryo UI"/>
              </a:rPr>
              <a:t>〇〇〇〇〇〇〇〇〇</a:t>
            </a:r>
          </a:p>
        </p:txBody>
      </p:sp>
      <p:sp>
        <p:nvSpPr>
          <p:cNvPr id="8" name="要約1_補足"/>
          <p:cNvSpPr txBox="1"/>
          <p:nvPr/>
        </p:nvSpPr>
        <p:spPr>
          <a:xfrm>
            <a:off x="2955233" y="2213112"/>
            <a:ext cx="7888357" cy="1897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B6B6B"/>
                </a:solidFill>
                <a:latin typeface="Meiryo UI"/>
              </a:rPr>
              <a:t>〇〇〇〇〇〇〇〇〇〇〇〇</a:t>
            </a:r>
          </a:p>
        </p:txBody>
      </p:sp>
      <p:sp>
        <p:nvSpPr>
          <p:cNvPr id="10" name="要約2_見出し"/>
          <p:cNvSpPr/>
          <p:nvPr/>
        </p:nvSpPr>
        <p:spPr>
          <a:xfrm>
            <a:off x="770833" y="2771912"/>
            <a:ext cx="1905000" cy="965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ご提案</a:t>
            </a:r>
          </a:p>
        </p:txBody>
      </p:sp>
      <p:sp>
        <p:nvSpPr>
          <p:cNvPr id="11" name="要約2_本文"/>
          <p:cNvSpPr txBox="1"/>
          <p:nvPr/>
        </p:nvSpPr>
        <p:spPr>
          <a:xfrm>
            <a:off x="2955233" y="2924312"/>
            <a:ext cx="7888357" cy="268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262626"/>
                </a:solidFill>
                <a:latin typeface="Meiryo UI"/>
              </a:rPr>
              <a:t>〇〇〇〇〇〇〇</a:t>
            </a:r>
          </a:p>
        </p:txBody>
      </p:sp>
      <p:sp>
        <p:nvSpPr>
          <p:cNvPr id="12" name="要約2_補足"/>
          <p:cNvSpPr txBox="1"/>
          <p:nvPr/>
        </p:nvSpPr>
        <p:spPr>
          <a:xfrm>
            <a:off x="2955233" y="3330712"/>
            <a:ext cx="7888357" cy="1897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B6B6B"/>
                </a:solidFill>
                <a:latin typeface="Meiryo UI"/>
              </a:rPr>
              <a:t>〇〇〇〇〇〇〇〇〇〇〇〇</a:t>
            </a:r>
          </a:p>
        </p:txBody>
      </p:sp>
      <p:sp>
        <p:nvSpPr>
          <p:cNvPr id="14" name="要約3_見出し"/>
          <p:cNvSpPr/>
          <p:nvPr/>
        </p:nvSpPr>
        <p:spPr>
          <a:xfrm>
            <a:off x="770833" y="3889512"/>
            <a:ext cx="1905000" cy="965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期待効果</a:t>
            </a:r>
          </a:p>
        </p:txBody>
      </p:sp>
      <p:sp>
        <p:nvSpPr>
          <p:cNvPr id="15" name="要約3_本文"/>
          <p:cNvSpPr txBox="1"/>
          <p:nvPr/>
        </p:nvSpPr>
        <p:spPr>
          <a:xfrm>
            <a:off x="2955233" y="4041912"/>
            <a:ext cx="7888357" cy="268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262626"/>
                </a:solidFill>
                <a:latin typeface="Meiryo UI"/>
              </a:rPr>
              <a:t>〇〇〇〇〇〇〇〇</a:t>
            </a:r>
          </a:p>
        </p:txBody>
      </p:sp>
      <p:sp>
        <p:nvSpPr>
          <p:cNvPr id="16" name="要約3_補足"/>
          <p:cNvSpPr txBox="1"/>
          <p:nvPr/>
        </p:nvSpPr>
        <p:spPr>
          <a:xfrm>
            <a:off x="2955233" y="4448312"/>
            <a:ext cx="7888357" cy="1897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B6B6B"/>
                </a:solidFill>
                <a:latin typeface="Meiryo UI"/>
              </a:rPr>
              <a:t>〇〇〇〇〇〇〇〇〇〇〇〇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27EDD89-841B-EB23-BCE5-DBE0AA4AF3AF}"/>
              </a:ext>
            </a:extLst>
          </p:cNvPr>
          <p:cNvGrpSpPr/>
          <p:nvPr/>
        </p:nvGrpSpPr>
        <p:grpSpPr>
          <a:xfrm>
            <a:off x="770833" y="2695712"/>
            <a:ext cx="10539896" cy="2235200"/>
            <a:chOff x="2667000" y="2616200"/>
            <a:chExt cx="9042400" cy="2235200"/>
          </a:xfrm>
        </p:grpSpPr>
        <p:cxnSp>
          <p:nvCxnSpPr>
            <p:cNvPr id="9" name="要約_線1"/>
            <p:cNvCxnSpPr/>
            <p:nvPr/>
          </p:nvCxnSpPr>
          <p:spPr>
            <a:xfrm>
              <a:off x="2667000" y="2616200"/>
              <a:ext cx="9042400" cy="0"/>
            </a:xfrm>
            <a:prstGeom prst="line">
              <a:avLst/>
            </a:prstGeom>
            <a:ln w="9525">
              <a:solidFill>
                <a:srgbClr val="BFBFB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要約_線2"/>
            <p:cNvCxnSpPr/>
            <p:nvPr/>
          </p:nvCxnSpPr>
          <p:spPr>
            <a:xfrm>
              <a:off x="2667000" y="3733800"/>
              <a:ext cx="9042400" cy="0"/>
            </a:xfrm>
            <a:prstGeom prst="line">
              <a:avLst/>
            </a:prstGeom>
            <a:ln w="9525">
              <a:solidFill>
                <a:srgbClr val="BFBFB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要約_線3"/>
            <p:cNvCxnSpPr/>
            <p:nvPr/>
          </p:nvCxnSpPr>
          <p:spPr>
            <a:xfrm>
              <a:off x="2667000" y="4851400"/>
              <a:ext cx="9042400" cy="0"/>
            </a:xfrm>
            <a:prstGeom prst="line">
              <a:avLst/>
            </a:prstGeom>
            <a:ln w="9525">
              <a:solidFill>
                <a:srgbClr val="BFBFB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要約4_見出し"/>
          <p:cNvSpPr/>
          <p:nvPr/>
        </p:nvSpPr>
        <p:spPr>
          <a:xfrm>
            <a:off x="770833" y="5007112"/>
            <a:ext cx="1905000" cy="965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費用と時期</a:t>
            </a:r>
          </a:p>
        </p:txBody>
      </p:sp>
      <p:sp>
        <p:nvSpPr>
          <p:cNvPr id="19" name="要約4_本文"/>
          <p:cNvSpPr txBox="1"/>
          <p:nvPr/>
        </p:nvSpPr>
        <p:spPr>
          <a:xfrm>
            <a:off x="2955233" y="5159512"/>
            <a:ext cx="7888357" cy="268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262626"/>
                </a:solidFill>
                <a:latin typeface="Meiryo UI"/>
              </a:rPr>
              <a:t>〇〇〇〇〇〇〇〇〇〇</a:t>
            </a:r>
          </a:p>
        </p:txBody>
      </p:sp>
      <p:sp>
        <p:nvSpPr>
          <p:cNvPr id="20" name="要約4_補足"/>
          <p:cNvSpPr txBox="1"/>
          <p:nvPr/>
        </p:nvSpPr>
        <p:spPr>
          <a:xfrm>
            <a:off x="2955233" y="5565912"/>
            <a:ext cx="7888357" cy="1897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B6B6B"/>
                </a:solidFill>
                <a:latin typeface="Meiryo UI"/>
              </a:rPr>
              <a:t>〇〇〇〇〇〇〇〇〇〇〇</a:t>
            </a:r>
          </a:p>
        </p:txBody>
      </p:sp>
      <p:sp>
        <p:nvSpPr>
          <p:cNvPr id="21" name="目印_なくても成立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900" b="1">
                <a:solidFill>
                  <a:srgbClr val="262626"/>
                </a:solidFill>
                <a:latin typeface="Meiryo UI"/>
              </a:rPr>
              <a:t>△ なくても成立する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市場環境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（このページで一番伝えたいことを1文で書く）</a:t>
            </a:r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E648B2DC-24FB-5CB7-193A-F9844345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7920964-778E-A909-9336-E45AEF7C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4</a:t>
            </a:fld>
            <a:endParaRPr lang="ja-JP" altLang="en-US"/>
          </a:p>
        </p:txBody>
      </p:sp>
      <p:sp>
        <p:nvSpPr>
          <p:cNvPr id="6" name="グラフの見出し"/>
          <p:cNvSpPr txBox="1"/>
          <p:nvPr/>
        </p:nvSpPr>
        <p:spPr>
          <a:xfrm>
            <a:off x="482600" y="1803398"/>
            <a:ext cx="6604000" cy="1994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ja-JP" altLang="en-US" sz="1200" b="1" dirty="0">
                <a:solidFill>
                  <a:srgbClr val="6B6B6B"/>
                </a:solidFill>
                <a:latin typeface="Meiryo UI"/>
              </a:rPr>
              <a:t>〇〇〇〇〇〇〇〇〇〇〇〇</a:t>
            </a:r>
          </a:p>
        </p:txBody>
      </p:sp>
      <p:graphicFrame>
        <p:nvGraphicFramePr>
          <p:cNvPr id="7" name="グラフ_市場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236619"/>
              </p:ext>
            </p:extLst>
          </p:nvPr>
        </p:nvGraphicFramePr>
        <p:xfrm>
          <a:off x="482600" y="2082798"/>
          <a:ext cx="6604000" cy="381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出典"/>
          <p:cNvSpPr txBox="1"/>
          <p:nvPr/>
        </p:nvSpPr>
        <p:spPr>
          <a:xfrm>
            <a:off x="482600" y="5968998"/>
            <a:ext cx="6604000" cy="203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C8C8C"/>
                </a:solidFill>
                <a:latin typeface="Meiryo UI"/>
              </a:rPr>
              <a:t>※ 〇〇〇〇（出典・前提条件などを書く）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FA41CA91-7C27-AF3F-FD20-83171239CC2B}"/>
              </a:ext>
            </a:extLst>
          </p:cNvPr>
          <p:cNvCxnSpPr>
            <a:cxnSpLocks/>
          </p:cNvCxnSpPr>
          <p:nvPr/>
        </p:nvCxnSpPr>
        <p:spPr>
          <a:xfrm>
            <a:off x="7682946" y="2017639"/>
            <a:ext cx="3892512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グラフの見出し">
            <a:extLst>
              <a:ext uri="{FF2B5EF4-FFF2-40B4-BE49-F238E27FC236}">
                <a16:creationId xmlns:a16="http://schemas.microsoft.com/office/drawing/2014/main" id="{632C79BF-47DD-8405-3BC4-BCFD97BF7B54}"/>
              </a:ext>
            </a:extLst>
          </p:cNvPr>
          <p:cNvSpPr txBox="1"/>
          <p:nvPr/>
        </p:nvSpPr>
        <p:spPr>
          <a:xfrm>
            <a:off x="7530838" y="1684979"/>
            <a:ext cx="410056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ja-JP" altLang="en-US" sz="1600" b="1" dirty="0">
                <a:solidFill>
                  <a:srgbClr val="6B6B6B"/>
                </a:solidFill>
                <a:latin typeface="Meiryo UI"/>
              </a:rPr>
              <a:t>読み取れること</a:t>
            </a:r>
            <a:endParaRPr sz="1600" b="1" dirty="0">
              <a:solidFill>
                <a:srgbClr val="6B6B6B"/>
              </a:solidFill>
              <a:latin typeface="Meiryo UI"/>
            </a:endParaRPr>
          </a:p>
        </p:txBody>
      </p:sp>
      <p:sp>
        <p:nvSpPr>
          <p:cNvPr id="21" name="読み取り1">
            <a:extLst>
              <a:ext uri="{FF2B5EF4-FFF2-40B4-BE49-F238E27FC236}">
                <a16:creationId xmlns:a16="http://schemas.microsoft.com/office/drawing/2014/main" id="{808FE7D2-FA10-CDCE-5451-2683A8F39C36}"/>
              </a:ext>
            </a:extLst>
          </p:cNvPr>
          <p:cNvSpPr txBox="1"/>
          <p:nvPr/>
        </p:nvSpPr>
        <p:spPr>
          <a:xfrm>
            <a:off x="8024834" y="2269436"/>
            <a:ext cx="3606569" cy="2372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262626"/>
                </a:solidFill>
                <a:latin typeface="Meiryo UI"/>
              </a:rPr>
              <a:t>〇〇〇〇〇〇</a:t>
            </a:r>
          </a:p>
        </p:txBody>
      </p:sp>
      <p:sp>
        <p:nvSpPr>
          <p:cNvPr id="22" name="読み取り1_補足">
            <a:extLst>
              <a:ext uri="{FF2B5EF4-FFF2-40B4-BE49-F238E27FC236}">
                <a16:creationId xmlns:a16="http://schemas.microsoft.com/office/drawing/2014/main" id="{95F93AFB-52FA-DA65-23AC-C1F16B16E05B}"/>
              </a:ext>
            </a:extLst>
          </p:cNvPr>
          <p:cNvSpPr txBox="1"/>
          <p:nvPr/>
        </p:nvSpPr>
        <p:spPr>
          <a:xfrm>
            <a:off x="8024834" y="2606535"/>
            <a:ext cx="3265740" cy="1940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ja-JP" altLang="en-US" sz="1200" b="0" dirty="0">
                <a:solidFill>
                  <a:srgbClr val="6B6B6B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〇〇〇〇〇〇〇〇〇〇〇〇</a:t>
            </a:r>
            <a:endParaRPr sz="1200" b="0" dirty="0">
              <a:solidFill>
                <a:srgbClr val="6B6B6B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cxnSp>
        <p:nvCxnSpPr>
          <p:cNvPr id="23" name="読み取り_線1">
            <a:extLst>
              <a:ext uri="{FF2B5EF4-FFF2-40B4-BE49-F238E27FC236}">
                <a16:creationId xmlns:a16="http://schemas.microsoft.com/office/drawing/2014/main" id="{2D445AC3-F3F5-0AF0-4522-FACE7E6E365B}"/>
              </a:ext>
            </a:extLst>
          </p:cNvPr>
          <p:cNvCxnSpPr/>
          <p:nvPr/>
        </p:nvCxnSpPr>
        <p:spPr>
          <a:xfrm>
            <a:off x="7723057" y="3198195"/>
            <a:ext cx="3852401" cy="0"/>
          </a:xfrm>
          <a:prstGeom prst="line">
            <a:avLst/>
          </a:prstGeom>
          <a:ln w="952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読み取り2">
            <a:extLst>
              <a:ext uri="{FF2B5EF4-FFF2-40B4-BE49-F238E27FC236}">
                <a16:creationId xmlns:a16="http://schemas.microsoft.com/office/drawing/2014/main" id="{87B2CC8B-4FAA-E58A-F282-F383F7DA3778}"/>
              </a:ext>
            </a:extLst>
          </p:cNvPr>
          <p:cNvSpPr txBox="1"/>
          <p:nvPr/>
        </p:nvSpPr>
        <p:spPr>
          <a:xfrm>
            <a:off x="8024834" y="3563732"/>
            <a:ext cx="3606569" cy="2372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dirty="0" err="1">
                <a:solidFill>
                  <a:srgbClr val="262626"/>
                </a:solidFill>
                <a:latin typeface="Meiryo UI"/>
              </a:rPr>
              <a:t>〇〇〇〇〇〇〇</a:t>
            </a:r>
            <a:endParaRPr sz="1500"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25" name="読み取り2_補足">
            <a:extLst>
              <a:ext uri="{FF2B5EF4-FFF2-40B4-BE49-F238E27FC236}">
                <a16:creationId xmlns:a16="http://schemas.microsoft.com/office/drawing/2014/main" id="{BD291C44-3902-818A-A7C4-759728408F49}"/>
              </a:ext>
            </a:extLst>
          </p:cNvPr>
          <p:cNvSpPr txBox="1"/>
          <p:nvPr/>
        </p:nvSpPr>
        <p:spPr>
          <a:xfrm>
            <a:off x="8024834" y="3893935"/>
            <a:ext cx="3265740" cy="412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ja-JP" altLang="en-US" sz="1200" dirty="0">
                <a:solidFill>
                  <a:srgbClr val="6B6B6B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〇〇〇〇〇〇〇〇〇〇〇〇</a:t>
            </a:r>
            <a:endParaRPr sz="1200" dirty="0">
              <a:solidFill>
                <a:srgbClr val="6B6B6B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cxnSp>
        <p:nvCxnSpPr>
          <p:cNvPr id="26" name="読み取り_線2">
            <a:extLst>
              <a:ext uri="{FF2B5EF4-FFF2-40B4-BE49-F238E27FC236}">
                <a16:creationId xmlns:a16="http://schemas.microsoft.com/office/drawing/2014/main" id="{EBEF76C5-DDC7-53EC-5334-E944B18C6112}"/>
              </a:ext>
            </a:extLst>
          </p:cNvPr>
          <p:cNvCxnSpPr/>
          <p:nvPr/>
        </p:nvCxnSpPr>
        <p:spPr>
          <a:xfrm>
            <a:off x="7723057" y="4442795"/>
            <a:ext cx="3852401" cy="0"/>
          </a:xfrm>
          <a:prstGeom prst="line">
            <a:avLst/>
          </a:prstGeom>
          <a:ln w="952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読み取り3">
            <a:extLst>
              <a:ext uri="{FF2B5EF4-FFF2-40B4-BE49-F238E27FC236}">
                <a16:creationId xmlns:a16="http://schemas.microsoft.com/office/drawing/2014/main" id="{CAFFBABA-49F6-D0A2-7B47-23E718CCDD6C}"/>
              </a:ext>
            </a:extLst>
          </p:cNvPr>
          <p:cNvSpPr txBox="1"/>
          <p:nvPr/>
        </p:nvSpPr>
        <p:spPr>
          <a:xfrm>
            <a:off x="8024834" y="4808332"/>
            <a:ext cx="3265740" cy="2372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dirty="0" err="1">
                <a:solidFill>
                  <a:srgbClr val="262626"/>
                </a:solidFill>
                <a:latin typeface="Meiryo UI"/>
              </a:rPr>
              <a:t>〇〇〇〇〇〇〇〇</a:t>
            </a:r>
            <a:endParaRPr sz="1500"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28" name="読み取り3_補足">
            <a:extLst>
              <a:ext uri="{FF2B5EF4-FFF2-40B4-BE49-F238E27FC236}">
                <a16:creationId xmlns:a16="http://schemas.microsoft.com/office/drawing/2014/main" id="{79EEAD09-F64D-32DC-2DE3-99AC13457ACE}"/>
              </a:ext>
            </a:extLst>
          </p:cNvPr>
          <p:cNvSpPr txBox="1"/>
          <p:nvPr/>
        </p:nvSpPr>
        <p:spPr>
          <a:xfrm>
            <a:off x="8024834" y="5138535"/>
            <a:ext cx="3606569" cy="618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ja-JP" altLang="en-US" sz="1200" dirty="0">
                <a:solidFill>
                  <a:srgbClr val="6B6B6B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</a:t>
            </a:r>
            <a:endParaRPr lang="en-US" sz="1200" b="0" dirty="0">
              <a:solidFill>
                <a:srgbClr val="6B6B6B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l">
              <a:lnSpc>
                <a:spcPct val="115000"/>
              </a:lnSpc>
            </a:pPr>
            <a:r>
              <a:rPr sz="1200" b="0" dirty="0" err="1">
                <a:solidFill>
                  <a:srgbClr val="6B6B6B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</a:t>
            </a:r>
            <a:endParaRPr lang="en-US" altLang="ja-JP" sz="1200" b="0" dirty="0">
              <a:solidFill>
                <a:srgbClr val="6B6B6B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l">
              <a:lnSpc>
                <a:spcPct val="115000"/>
              </a:lnSpc>
            </a:pPr>
            <a:r>
              <a:rPr lang="ja-JP" altLang="en-US" sz="1200" dirty="0">
                <a:solidFill>
                  <a:srgbClr val="6B6B6B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</a:t>
            </a:r>
            <a:endParaRPr sz="1200" b="0" dirty="0">
              <a:solidFill>
                <a:srgbClr val="6B6B6B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A597DAF5-86E0-4C9A-2FA2-C87518F1F7B9}"/>
              </a:ext>
            </a:extLst>
          </p:cNvPr>
          <p:cNvSpPr/>
          <p:nvPr/>
        </p:nvSpPr>
        <p:spPr>
          <a:xfrm>
            <a:off x="7706553" y="2282986"/>
            <a:ext cx="224096" cy="228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1</a:t>
            </a:r>
            <a:endParaRPr kumimoji="1" lang="ja-JP" altLang="en-US" sz="1400" b="1" dirty="0"/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36F83E4F-C3B9-496D-9CDD-46520B0FD7E2}"/>
              </a:ext>
            </a:extLst>
          </p:cNvPr>
          <p:cNvSpPr/>
          <p:nvPr/>
        </p:nvSpPr>
        <p:spPr>
          <a:xfrm>
            <a:off x="7706553" y="3572566"/>
            <a:ext cx="224096" cy="228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2</a:t>
            </a:r>
            <a:endParaRPr kumimoji="1" lang="ja-JP" altLang="en-US" sz="1400" b="1" dirty="0"/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4CD15C43-175C-7726-CEF9-17038F145679}"/>
              </a:ext>
            </a:extLst>
          </p:cNvPr>
          <p:cNvSpPr/>
          <p:nvPr/>
        </p:nvSpPr>
        <p:spPr>
          <a:xfrm>
            <a:off x="7706553" y="4832328"/>
            <a:ext cx="224096" cy="228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/>
              <a:t>3</a:t>
            </a:r>
            <a:endParaRPr kumimoji="1" lang="ja-JP" altLang="en-US" sz="1400" b="1" dirty="0"/>
          </a:p>
        </p:txBody>
      </p:sp>
      <p:sp>
        <p:nvSpPr>
          <p:cNvPr id="32" name="二等辺三角形 31">
            <a:extLst>
              <a:ext uri="{FF2B5EF4-FFF2-40B4-BE49-F238E27FC236}">
                <a16:creationId xmlns:a16="http://schemas.microsoft.com/office/drawing/2014/main" id="{4E1DB631-6771-DF41-3F34-903ACB243651}"/>
              </a:ext>
            </a:extLst>
          </p:cNvPr>
          <p:cNvSpPr/>
          <p:nvPr/>
        </p:nvSpPr>
        <p:spPr>
          <a:xfrm rot="5400000">
            <a:off x="6695135" y="3662932"/>
            <a:ext cx="985214" cy="224094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>
            <a:extLst>
              <a:ext uri="{FF2B5EF4-FFF2-40B4-BE49-F238E27FC236}">
                <a16:creationId xmlns:a16="http://schemas.microsoft.com/office/drawing/2014/main" id="{FC624145-2540-1872-0EA7-53EDF0E32680}"/>
              </a:ext>
            </a:extLst>
          </p:cNvPr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現状の課題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88B68-AC49-6FD2-3BD4-543B19DFE21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ja-JP" altLang="en-US" dirty="0"/>
              <a:t>（このページで一番伝えたいことを1文で書く）</a:t>
            </a:r>
            <a:endParaRPr dirty="0"/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66961674-683F-2C16-E4B8-DAC3F2D5C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1D75B56C-9314-B89B-6FEB-B9EBEBD2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5</a:t>
            </a:fld>
            <a:endParaRPr lang="ja-JP" altLang="en-US"/>
          </a:p>
        </p:txBody>
      </p:sp>
      <p:sp>
        <p:nvSpPr>
          <p:cNvPr id="31" name="今日のご提案">
            <a:extLst>
              <a:ext uri="{FF2B5EF4-FFF2-40B4-BE49-F238E27FC236}">
                <a16:creationId xmlns:a16="http://schemas.microsoft.com/office/drawing/2014/main" id="{36137FB6-1951-82BF-F781-028DA4F5CE1E}"/>
              </a:ext>
            </a:extLst>
          </p:cNvPr>
          <p:cNvSpPr/>
          <p:nvPr/>
        </p:nvSpPr>
        <p:spPr>
          <a:xfrm>
            <a:off x="482600" y="5723677"/>
            <a:ext cx="11226800" cy="49616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lang="ja-JP" altLang="en-US" b="1" dirty="0">
                <a:solidFill>
                  <a:srgbClr val="262626"/>
                </a:solidFill>
                <a:latin typeface="Meiryo UI"/>
              </a:rPr>
              <a:t>〇〇〇〇〇〇〇〇〇〇〇〇</a:t>
            </a:r>
            <a:endParaRPr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34" name="今_枠">
            <a:extLst>
              <a:ext uri="{FF2B5EF4-FFF2-40B4-BE49-F238E27FC236}">
                <a16:creationId xmlns:a16="http://schemas.microsoft.com/office/drawing/2014/main" id="{7DAE053E-989A-3E20-8684-F382BF4D6B36}"/>
              </a:ext>
            </a:extLst>
          </p:cNvPr>
          <p:cNvSpPr/>
          <p:nvPr/>
        </p:nvSpPr>
        <p:spPr>
          <a:xfrm>
            <a:off x="3305314" y="1607050"/>
            <a:ext cx="3770953" cy="3702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+mj-lt"/>
              </a:rPr>
              <a:t>現状</a:t>
            </a:r>
            <a:endParaRPr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ありたい姿_枠">
            <a:extLst>
              <a:ext uri="{FF2B5EF4-FFF2-40B4-BE49-F238E27FC236}">
                <a16:creationId xmlns:a16="http://schemas.microsoft.com/office/drawing/2014/main" id="{8AD11E6A-D0EF-780C-8186-D60F5C037D0B}"/>
              </a:ext>
            </a:extLst>
          </p:cNvPr>
          <p:cNvSpPr/>
          <p:nvPr/>
        </p:nvSpPr>
        <p:spPr>
          <a:xfrm>
            <a:off x="7221727" y="1607050"/>
            <a:ext cx="3770953" cy="370225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+mj-lt"/>
              </a:rPr>
              <a:t>理想</a:t>
            </a:r>
            <a:endParaRPr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今_枠">
            <a:extLst>
              <a:ext uri="{FF2B5EF4-FFF2-40B4-BE49-F238E27FC236}">
                <a16:creationId xmlns:a16="http://schemas.microsoft.com/office/drawing/2014/main" id="{BB9D9DBD-C8CC-A927-C2C4-044360D5A10A}"/>
              </a:ext>
            </a:extLst>
          </p:cNvPr>
          <p:cNvSpPr/>
          <p:nvPr/>
        </p:nvSpPr>
        <p:spPr>
          <a:xfrm>
            <a:off x="820531" y="2090142"/>
            <a:ext cx="2280479" cy="999434"/>
          </a:xfrm>
          <a:prstGeom prst="rect">
            <a:avLst/>
          </a:prstGeom>
          <a:solidFill>
            <a:srgbClr val="F2F2F2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rgbClr val="6B6B6B"/>
                </a:solidFill>
                <a:latin typeface="+mj-lt"/>
                <a:ea typeface="Yu Gothic UI" panose="020B0500000000000000" pitchFamily="50" charset="-128"/>
              </a:rPr>
              <a:t>〇〇〇〇〇〇〇〇〇</a:t>
            </a:r>
          </a:p>
        </p:txBody>
      </p:sp>
      <p:sp>
        <p:nvSpPr>
          <p:cNvPr id="37" name="今_枠">
            <a:extLst>
              <a:ext uri="{FF2B5EF4-FFF2-40B4-BE49-F238E27FC236}">
                <a16:creationId xmlns:a16="http://schemas.microsoft.com/office/drawing/2014/main" id="{7BE5CE83-617B-9973-DF6B-6EA7E5181450}"/>
              </a:ext>
            </a:extLst>
          </p:cNvPr>
          <p:cNvSpPr/>
          <p:nvPr/>
        </p:nvSpPr>
        <p:spPr>
          <a:xfrm>
            <a:off x="820531" y="3187703"/>
            <a:ext cx="2280479" cy="999434"/>
          </a:xfrm>
          <a:prstGeom prst="rect">
            <a:avLst/>
          </a:prstGeom>
          <a:solidFill>
            <a:srgbClr val="F2F2F2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rgbClr val="6B6B6B"/>
                </a:solidFill>
                <a:latin typeface="+mj-lt"/>
                <a:ea typeface="Yu Gothic UI" panose="020B0500000000000000" pitchFamily="50" charset="-128"/>
              </a:rPr>
              <a:t>〇〇〇</a:t>
            </a:r>
          </a:p>
        </p:txBody>
      </p:sp>
      <p:sp>
        <p:nvSpPr>
          <p:cNvPr id="38" name="今_枠">
            <a:extLst>
              <a:ext uri="{FF2B5EF4-FFF2-40B4-BE49-F238E27FC236}">
                <a16:creationId xmlns:a16="http://schemas.microsoft.com/office/drawing/2014/main" id="{D1A77098-893F-CCBB-215E-B1AECE0DAB03}"/>
              </a:ext>
            </a:extLst>
          </p:cNvPr>
          <p:cNvSpPr/>
          <p:nvPr/>
        </p:nvSpPr>
        <p:spPr>
          <a:xfrm>
            <a:off x="820531" y="4285264"/>
            <a:ext cx="2280479" cy="999434"/>
          </a:xfrm>
          <a:prstGeom prst="rect">
            <a:avLst/>
          </a:prstGeom>
          <a:solidFill>
            <a:srgbClr val="F2F2F2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rgbClr val="6B6B6B"/>
                </a:solidFill>
                <a:latin typeface="+mj-lt"/>
                <a:ea typeface="Yu Gothic UI" panose="020B0500000000000000" pitchFamily="50" charset="-128"/>
              </a:rPr>
              <a:t>〇〇〇</a:t>
            </a:r>
          </a:p>
        </p:txBody>
      </p:sp>
      <p:sp>
        <p:nvSpPr>
          <p:cNvPr id="40" name="今_枠">
            <a:extLst>
              <a:ext uri="{FF2B5EF4-FFF2-40B4-BE49-F238E27FC236}">
                <a16:creationId xmlns:a16="http://schemas.microsoft.com/office/drawing/2014/main" id="{D4CDBD55-748B-B858-198B-77DCE9A9630F}"/>
              </a:ext>
            </a:extLst>
          </p:cNvPr>
          <p:cNvSpPr/>
          <p:nvPr/>
        </p:nvSpPr>
        <p:spPr>
          <a:xfrm>
            <a:off x="3305314" y="2090142"/>
            <a:ext cx="3770952" cy="99943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00" b="1" dirty="0">
              <a:solidFill>
                <a:srgbClr val="6B6B6B"/>
              </a:solidFill>
            </a:endParaRPr>
          </a:p>
        </p:txBody>
      </p:sp>
      <p:sp>
        <p:nvSpPr>
          <p:cNvPr id="41" name="今_枠">
            <a:extLst>
              <a:ext uri="{FF2B5EF4-FFF2-40B4-BE49-F238E27FC236}">
                <a16:creationId xmlns:a16="http://schemas.microsoft.com/office/drawing/2014/main" id="{AAF27B1F-1485-AB64-40A5-F07FEECB587F}"/>
              </a:ext>
            </a:extLst>
          </p:cNvPr>
          <p:cNvSpPr/>
          <p:nvPr/>
        </p:nvSpPr>
        <p:spPr>
          <a:xfrm>
            <a:off x="3305314" y="3187703"/>
            <a:ext cx="3770952" cy="99943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00" b="1" dirty="0">
              <a:solidFill>
                <a:srgbClr val="6B6B6B"/>
              </a:solidFill>
            </a:endParaRPr>
          </a:p>
        </p:txBody>
      </p:sp>
      <p:sp>
        <p:nvSpPr>
          <p:cNvPr id="42" name="今_枠">
            <a:extLst>
              <a:ext uri="{FF2B5EF4-FFF2-40B4-BE49-F238E27FC236}">
                <a16:creationId xmlns:a16="http://schemas.microsoft.com/office/drawing/2014/main" id="{2CA3CB73-4955-46E3-E47D-70AC2C278BA0}"/>
              </a:ext>
            </a:extLst>
          </p:cNvPr>
          <p:cNvSpPr/>
          <p:nvPr/>
        </p:nvSpPr>
        <p:spPr>
          <a:xfrm>
            <a:off x="3305314" y="4285264"/>
            <a:ext cx="3770952" cy="99943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00" b="1" dirty="0">
              <a:solidFill>
                <a:srgbClr val="6B6B6B"/>
              </a:solidFill>
            </a:endParaRPr>
          </a:p>
        </p:txBody>
      </p:sp>
      <p:sp>
        <p:nvSpPr>
          <p:cNvPr id="43" name="今_枠">
            <a:extLst>
              <a:ext uri="{FF2B5EF4-FFF2-40B4-BE49-F238E27FC236}">
                <a16:creationId xmlns:a16="http://schemas.microsoft.com/office/drawing/2014/main" id="{80917E04-438E-4469-78E7-434E62BE1DD9}"/>
              </a:ext>
            </a:extLst>
          </p:cNvPr>
          <p:cNvSpPr/>
          <p:nvPr/>
        </p:nvSpPr>
        <p:spPr>
          <a:xfrm>
            <a:off x="7221727" y="2090142"/>
            <a:ext cx="3770952" cy="99943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00" b="1" dirty="0">
              <a:solidFill>
                <a:srgbClr val="6B6B6B"/>
              </a:solidFill>
            </a:endParaRPr>
          </a:p>
        </p:txBody>
      </p:sp>
      <p:sp>
        <p:nvSpPr>
          <p:cNvPr id="44" name="今_枠">
            <a:extLst>
              <a:ext uri="{FF2B5EF4-FFF2-40B4-BE49-F238E27FC236}">
                <a16:creationId xmlns:a16="http://schemas.microsoft.com/office/drawing/2014/main" id="{46672332-E7AD-A036-5F2D-1BB6A870F4A5}"/>
              </a:ext>
            </a:extLst>
          </p:cNvPr>
          <p:cNvSpPr/>
          <p:nvPr/>
        </p:nvSpPr>
        <p:spPr>
          <a:xfrm>
            <a:off x="7221727" y="3187703"/>
            <a:ext cx="3770952" cy="99943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00" b="1" dirty="0">
              <a:solidFill>
                <a:srgbClr val="6B6B6B"/>
              </a:solidFill>
            </a:endParaRPr>
          </a:p>
        </p:txBody>
      </p:sp>
      <p:sp>
        <p:nvSpPr>
          <p:cNvPr id="45" name="今_枠">
            <a:extLst>
              <a:ext uri="{FF2B5EF4-FFF2-40B4-BE49-F238E27FC236}">
                <a16:creationId xmlns:a16="http://schemas.microsoft.com/office/drawing/2014/main" id="{2B9A2C4A-2D66-7CA2-8FB6-0017D45890E0}"/>
              </a:ext>
            </a:extLst>
          </p:cNvPr>
          <p:cNvSpPr/>
          <p:nvPr/>
        </p:nvSpPr>
        <p:spPr>
          <a:xfrm>
            <a:off x="7221727" y="4285264"/>
            <a:ext cx="3770952" cy="99943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00" b="1" dirty="0">
              <a:solidFill>
                <a:srgbClr val="6B6B6B"/>
              </a:solidFill>
            </a:endParaRPr>
          </a:p>
        </p:txBody>
      </p:sp>
      <p:sp>
        <p:nvSpPr>
          <p:cNvPr id="48" name="今1_補足">
            <a:extLst>
              <a:ext uri="{FF2B5EF4-FFF2-40B4-BE49-F238E27FC236}">
                <a16:creationId xmlns:a16="http://schemas.microsoft.com/office/drawing/2014/main" id="{A8A052B4-B403-130F-F876-56329C8F8E67}"/>
              </a:ext>
            </a:extLst>
          </p:cNvPr>
          <p:cNvSpPr txBox="1"/>
          <p:nvPr/>
        </p:nvSpPr>
        <p:spPr>
          <a:xfrm>
            <a:off x="3559313" y="2569348"/>
            <a:ext cx="3308626" cy="4064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ja-JP" altLang="en-US" sz="1200" dirty="0">
                <a:solidFill>
                  <a:srgbClr val="6B6B6B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〇〇〇〇〇〇〇〇〇〇〇〇</a:t>
            </a:r>
            <a:endParaRPr sz="1200" b="0" dirty="0">
              <a:solidFill>
                <a:srgbClr val="6B6B6B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52" name="今1_数字">
            <a:extLst>
              <a:ext uri="{FF2B5EF4-FFF2-40B4-BE49-F238E27FC236}">
                <a16:creationId xmlns:a16="http://schemas.microsoft.com/office/drawing/2014/main" id="{01407BC5-5121-3344-12D5-C2FBC009AE72}"/>
              </a:ext>
            </a:extLst>
          </p:cNvPr>
          <p:cNvSpPr txBox="1"/>
          <p:nvPr/>
        </p:nvSpPr>
        <p:spPr>
          <a:xfrm>
            <a:off x="3569252" y="2180780"/>
            <a:ext cx="3308626" cy="360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dirty="0">
                <a:solidFill>
                  <a:srgbClr val="262626"/>
                </a:solidFill>
                <a:latin typeface="Meiryo UI"/>
              </a:rPr>
              <a:t>〇〇</a:t>
            </a:r>
            <a:endParaRPr sz="2200"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55" name="今2_数字">
            <a:extLst>
              <a:ext uri="{FF2B5EF4-FFF2-40B4-BE49-F238E27FC236}">
                <a16:creationId xmlns:a16="http://schemas.microsoft.com/office/drawing/2014/main" id="{ED4FA6CF-06AE-06DE-1AA8-75F30D20791E}"/>
              </a:ext>
            </a:extLst>
          </p:cNvPr>
          <p:cNvSpPr txBox="1"/>
          <p:nvPr/>
        </p:nvSpPr>
        <p:spPr>
          <a:xfrm>
            <a:off x="3569252" y="3297586"/>
            <a:ext cx="3308626" cy="347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b="1" dirty="0">
                <a:solidFill>
                  <a:srgbClr val="262626"/>
                </a:solidFill>
                <a:latin typeface="Meiryo UI"/>
              </a:rPr>
              <a:t>〇〇〇</a:t>
            </a:r>
            <a:endParaRPr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57" name="今2_補足">
            <a:extLst>
              <a:ext uri="{FF2B5EF4-FFF2-40B4-BE49-F238E27FC236}">
                <a16:creationId xmlns:a16="http://schemas.microsoft.com/office/drawing/2014/main" id="{EF8703E3-BE7E-D2BC-4095-BCCD301D6C6F}"/>
              </a:ext>
            </a:extLst>
          </p:cNvPr>
          <p:cNvSpPr txBox="1"/>
          <p:nvPr/>
        </p:nvSpPr>
        <p:spPr>
          <a:xfrm>
            <a:off x="3569252" y="3708402"/>
            <a:ext cx="3308626" cy="377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dirty="0" err="1">
                <a:solidFill>
                  <a:srgbClr val="6B6B6B"/>
                </a:solidFill>
                <a:latin typeface="Meiryo UI"/>
              </a:rPr>
              <a:t>〇〇〇〇〇〇〇〇</a:t>
            </a:r>
            <a:endParaRPr lang="en-US" altLang="ja-JP" sz="1100" b="0" dirty="0">
              <a:solidFill>
                <a:srgbClr val="6B6B6B"/>
              </a:solidFill>
              <a:latin typeface="Meiryo UI"/>
            </a:endParaRPr>
          </a:p>
          <a:p>
            <a:pPr algn="l">
              <a:lnSpc>
                <a:spcPct val="115000"/>
              </a:lnSpc>
            </a:pPr>
            <a:r>
              <a:rPr lang="ja-JP" altLang="en-US" sz="1100" dirty="0">
                <a:solidFill>
                  <a:srgbClr val="6B6B6B"/>
                </a:solidFill>
                <a:latin typeface="Meiryo UI"/>
              </a:rPr>
              <a:t>〇〇〇〇〇〇〇〇〇</a:t>
            </a:r>
            <a:endParaRPr sz="1100" b="0" dirty="0">
              <a:solidFill>
                <a:srgbClr val="6B6B6B"/>
              </a:solidFill>
              <a:latin typeface="Meiryo UI"/>
            </a:endParaRPr>
          </a:p>
        </p:txBody>
      </p:sp>
      <p:sp>
        <p:nvSpPr>
          <p:cNvPr id="59" name="今3_数字">
            <a:extLst>
              <a:ext uri="{FF2B5EF4-FFF2-40B4-BE49-F238E27FC236}">
                <a16:creationId xmlns:a16="http://schemas.microsoft.com/office/drawing/2014/main" id="{DFAB91DB-3ACC-9A79-1D6F-AE224F0E0CBE}"/>
              </a:ext>
            </a:extLst>
          </p:cNvPr>
          <p:cNvSpPr txBox="1"/>
          <p:nvPr/>
        </p:nvSpPr>
        <p:spPr>
          <a:xfrm>
            <a:off x="3569252" y="4372115"/>
            <a:ext cx="3308626" cy="347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b="1" dirty="0">
                <a:solidFill>
                  <a:srgbClr val="262626"/>
                </a:solidFill>
                <a:latin typeface="Meiryo UI"/>
              </a:rPr>
              <a:t>〇〇</a:t>
            </a:r>
            <a:endParaRPr sz="2200"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61" name="今3_補足">
            <a:extLst>
              <a:ext uri="{FF2B5EF4-FFF2-40B4-BE49-F238E27FC236}">
                <a16:creationId xmlns:a16="http://schemas.microsoft.com/office/drawing/2014/main" id="{225A3A95-ACFC-7457-7EE3-9EDD03112E34}"/>
              </a:ext>
            </a:extLst>
          </p:cNvPr>
          <p:cNvSpPr txBox="1"/>
          <p:nvPr/>
        </p:nvSpPr>
        <p:spPr>
          <a:xfrm>
            <a:off x="3569252" y="4814409"/>
            <a:ext cx="3199296" cy="377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ja-JP" altLang="en-US" sz="1100" b="0" dirty="0">
                <a:solidFill>
                  <a:srgbClr val="6B6B6B"/>
                </a:solidFill>
                <a:latin typeface="Meiryo UI"/>
              </a:rPr>
              <a:t>〇〇〇〇〇〇〇〇〇〇〇〇</a:t>
            </a:r>
            <a:endParaRPr sz="1100" b="0" dirty="0">
              <a:solidFill>
                <a:srgbClr val="6B6B6B"/>
              </a:solidFill>
              <a:latin typeface="Meiryo UI"/>
            </a:endParaRPr>
          </a:p>
        </p:txBody>
      </p:sp>
      <p:sp>
        <p:nvSpPr>
          <p:cNvPr id="72" name="今1_補足">
            <a:extLst>
              <a:ext uri="{FF2B5EF4-FFF2-40B4-BE49-F238E27FC236}">
                <a16:creationId xmlns:a16="http://schemas.microsoft.com/office/drawing/2014/main" id="{D64DCFA2-5353-20C4-5B95-8D8FDBFAC9BC}"/>
              </a:ext>
            </a:extLst>
          </p:cNvPr>
          <p:cNvSpPr txBox="1"/>
          <p:nvPr/>
        </p:nvSpPr>
        <p:spPr>
          <a:xfrm>
            <a:off x="7436679" y="2569348"/>
            <a:ext cx="3308626" cy="4064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ja-JP" altLang="en-US" sz="1200" dirty="0">
                <a:solidFill>
                  <a:srgbClr val="6B6B6B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〇〇〇〇〇〇〇〇〇〇〇〇</a:t>
            </a:r>
            <a:endParaRPr sz="1200" b="0" dirty="0">
              <a:solidFill>
                <a:srgbClr val="6B6B6B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73" name="今1_数字">
            <a:extLst>
              <a:ext uri="{FF2B5EF4-FFF2-40B4-BE49-F238E27FC236}">
                <a16:creationId xmlns:a16="http://schemas.microsoft.com/office/drawing/2014/main" id="{F40D145E-46E2-F738-DAB2-950A9CA32361}"/>
              </a:ext>
            </a:extLst>
          </p:cNvPr>
          <p:cNvSpPr txBox="1"/>
          <p:nvPr/>
        </p:nvSpPr>
        <p:spPr>
          <a:xfrm>
            <a:off x="7446618" y="2180780"/>
            <a:ext cx="3308626" cy="3795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en-US" altLang="ja-JP" sz="2400" b="1" dirty="0">
                <a:solidFill>
                  <a:schemeClr val="accent1"/>
                </a:solidFill>
                <a:latin typeface="Meiryo UI"/>
              </a:rPr>
              <a:t>〇〇</a:t>
            </a:r>
            <a:endParaRPr sz="2200" b="1" dirty="0">
              <a:solidFill>
                <a:schemeClr val="accent1"/>
              </a:solidFill>
              <a:latin typeface="Meiryo UI"/>
            </a:endParaRPr>
          </a:p>
        </p:txBody>
      </p:sp>
      <p:sp>
        <p:nvSpPr>
          <p:cNvPr id="74" name="今2_数字">
            <a:extLst>
              <a:ext uri="{FF2B5EF4-FFF2-40B4-BE49-F238E27FC236}">
                <a16:creationId xmlns:a16="http://schemas.microsoft.com/office/drawing/2014/main" id="{E63A52CB-61D2-BC4B-4091-78B07F9A0FB3}"/>
              </a:ext>
            </a:extLst>
          </p:cNvPr>
          <p:cNvSpPr txBox="1"/>
          <p:nvPr/>
        </p:nvSpPr>
        <p:spPr>
          <a:xfrm>
            <a:off x="7446618" y="3287647"/>
            <a:ext cx="3308626" cy="347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b="1" dirty="0">
                <a:solidFill>
                  <a:schemeClr val="accent1"/>
                </a:solidFill>
                <a:latin typeface="Meiryo UI"/>
              </a:rPr>
              <a:t>〇〇</a:t>
            </a:r>
            <a:endParaRPr b="1" dirty="0">
              <a:solidFill>
                <a:schemeClr val="accent1"/>
              </a:solidFill>
              <a:latin typeface="Meiryo UI"/>
            </a:endParaRPr>
          </a:p>
        </p:txBody>
      </p:sp>
      <p:sp>
        <p:nvSpPr>
          <p:cNvPr id="75" name="今2_補足">
            <a:extLst>
              <a:ext uri="{FF2B5EF4-FFF2-40B4-BE49-F238E27FC236}">
                <a16:creationId xmlns:a16="http://schemas.microsoft.com/office/drawing/2014/main" id="{169A21B7-B83B-69E4-E255-E1BAB4AB611B}"/>
              </a:ext>
            </a:extLst>
          </p:cNvPr>
          <p:cNvSpPr txBox="1"/>
          <p:nvPr/>
        </p:nvSpPr>
        <p:spPr>
          <a:xfrm>
            <a:off x="7446618" y="3698463"/>
            <a:ext cx="3308626" cy="377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dirty="0" err="1">
                <a:solidFill>
                  <a:srgbClr val="6B6B6B"/>
                </a:solidFill>
                <a:latin typeface="Meiryo UI"/>
              </a:rPr>
              <a:t>〇〇〇〇〇〇</a:t>
            </a:r>
            <a:endParaRPr lang="en-US" altLang="ja-JP" sz="1100" b="0" dirty="0">
              <a:solidFill>
                <a:srgbClr val="6B6B6B"/>
              </a:solidFill>
              <a:latin typeface="Meiryo UI"/>
            </a:endParaRPr>
          </a:p>
          <a:p>
            <a:pPr algn="l">
              <a:lnSpc>
                <a:spcPct val="115000"/>
              </a:lnSpc>
            </a:pPr>
            <a:r>
              <a:rPr lang="en-US" altLang="ja-JP" sz="1100" dirty="0">
                <a:solidFill>
                  <a:srgbClr val="6B6B6B"/>
                </a:solidFill>
                <a:latin typeface="Meiryo UI"/>
              </a:rPr>
              <a:t>〇〇〇〇〇〇</a:t>
            </a:r>
            <a:endParaRPr sz="1100" b="0" dirty="0">
              <a:solidFill>
                <a:srgbClr val="6B6B6B"/>
              </a:solidFill>
              <a:latin typeface="Meiryo UI"/>
            </a:endParaRPr>
          </a:p>
        </p:txBody>
      </p:sp>
      <p:sp>
        <p:nvSpPr>
          <p:cNvPr id="76" name="今3_数字">
            <a:extLst>
              <a:ext uri="{FF2B5EF4-FFF2-40B4-BE49-F238E27FC236}">
                <a16:creationId xmlns:a16="http://schemas.microsoft.com/office/drawing/2014/main" id="{0317407F-416A-3623-CA22-9DB836231730}"/>
              </a:ext>
            </a:extLst>
          </p:cNvPr>
          <p:cNvSpPr txBox="1"/>
          <p:nvPr/>
        </p:nvSpPr>
        <p:spPr>
          <a:xfrm>
            <a:off x="7446618" y="4372115"/>
            <a:ext cx="3308626" cy="354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b="1" dirty="0">
                <a:solidFill>
                  <a:schemeClr val="accent1"/>
                </a:solidFill>
                <a:latin typeface="Meiryo UI"/>
              </a:rPr>
              <a:t>〇〇</a:t>
            </a:r>
            <a:endParaRPr sz="2200" b="1" dirty="0">
              <a:solidFill>
                <a:schemeClr val="accent1"/>
              </a:solidFill>
              <a:latin typeface="Meiryo UI"/>
            </a:endParaRPr>
          </a:p>
        </p:txBody>
      </p:sp>
      <p:sp>
        <p:nvSpPr>
          <p:cNvPr id="77" name="今3_補足">
            <a:extLst>
              <a:ext uri="{FF2B5EF4-FFF2-40B4-BE49-F238E27FC236}">
                <a16:creationId xmlns:a16="http://schemas.microsoft.com/office/drawing/2014/main" id="{B282CFC7-FE09-F10F-2E2A-F3BD8FE5B268}"/>
              </a:ext>
            </a:extLst>
          </p:cNvPr>
          <p:cNvSpPr txBox="1"/>
          <p:nvPr/>
        </p:nvSpPr>
        <p:spPr>
          <a:xfrm>
            <a:off x="7446618" y="4814409"/>
            <a:ext cx="3199296" cy="377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ja-JP" altLang="en-US" sz="1100" dirty="0">
                <a:solidFill>
                  <a:srgbClr val="6B6B6B"/>
                </a:solidFill>
              </a:rPr>
              <a:t>〇〇〇〇〇〇</a:t>
            </a:r>
            <a:endParaRPr lang="en-US" altLang="ja-JP" sz="1100" dirty="0">
              <a:solidFill>
                <a:srgbClr val="6B6B6B"/>
              </a:solidFill>
            </a:endParaRPr>
          </a:p>
          <a:p>
            <a:pPr>
              <a:lnSpc>
                <a:spcPct val="115000"/>
              </a:lnSpc>
            </a:pPr>
            <a:r>
              <a:rPr lang="en-US" altLang="ja-JP" sz="1100" dirty="0">
                <a:solidFill>
                  <a:srgbClr val="6B6B6B"/>
                </a:solidFill>
              </a:rPr>
              <a:t>〇〇〇〇〇〇〇</a:t>
            </a:r>
          </a:p>
        </p:txBody>
      </p:sp>
      <p:sp>
        <p:nvSpPr>
          <p:cNvPr id="79" name="二等辺三角形 78">
            <a:extLst>
              <a:ext uri="{FF2B5EF4-FFF2-40B4-BE49-F238E27FC236}">
                <a16:creationId xmlns:a16="http://schemas.microsoft.com/office/drawing/2014/main" id="{C55E9594-D5E8-52AD-ED28-8D8A1C692FA5}"/>
              </a:ext>
            </a:extLst>
          </p:cNvPr>
          <p:cNvSpPr/>
          <p:nvPr/>
        </p:nvSpPr>
        <p:spPr>
          <a:xfrm rot="10800000">
            <a:off x="5816600" y="5486402"/>
            <a:ext cx="1405127" cy="20745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>
            <a:extLst>
              <a:ext uri="{FF2B5EF4-FFF2-40B4-BE49-F238E27FC236}">
                <a16:creationId xmlns:a16="http://schemas.microsoft.com/office/drawing/2014/main" id="{13E138B0-72EE-0D83-3532-68315FD74401}"/>
              </a:ext>
            </a:extLst>
          </p:cNvPr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解決方針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FE1A1-220D-5C5B-C8FB-9DD0A745A4E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ja-JP" altLang="en-US" dirty="0"/>
              <a:t>（このページで一番伝えたいことを1文で書く）</a:t>
            </a:r>
            <a:endParaRPr lang="en-US" altLang="ja-JP" dirty="0"/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F2745CD1-93D0-C429-48C7-B288F2A6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B934C711-E008-F19F-9C20-BA8E7E11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6</a:t>
            </a:fld>
            <a:endParaRPr lang="ja-JP" altLang="en-US"/>
          </a:p>
        </p:txBody>
      </p:sp>
      <p:sp>
        <p:nvSpPr>
          <p:cNvPr id="46" name="比較_方法1">
            <a:extLst>
              <a:ext uri="{FF2B5EF4-FFF2-40B4-BE49-F238E27FC236}">
                <a16:creationId xmlns:a16="http://schemas.microsoft.com/office/drawing/2014/main" id="{4C379696-9185-72D7-DF07-9B15BFF36923}"/>
              </a:ext>
            </a:extLst>
          </p:cNvPr>
          <p:cNvSpPr/>
          <p:nvPr/>
        </p:nvSpPr>
        <p:spPr>
          <a:xfrm>
            <a:off x="2448971" y="2209800"/>
            <a:ext cx="3012842" cy="508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400" b="1" dirty="0">
                <a:solidFill>
                  <a:srgbClr val="262626"/>
                </a:solidFill>
                <a:latin typeface="Meiryo UI"/>
              </a:rPr>
              <a:t>〇〇〇〇</a:t>
            </a:r>
            <a:endParaRPr sz="1400"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48" name="比較_方法2">
            <a:extLst>
              <a:ext uri="{FF2B5EF4-FFF2-40B4-BE49-F238E27FC236}">
                <a16:creationId xmlns:a16="http://schemas.microsoft.com/office/drawing/2014/main" id="{26199F56-CB1B-B12D-3392-F9D8518B6146}"/>
              </a:ext>
            </a:extLst>
          </p:cNvPr>
          <p:cNvSpPr/>
          <p:nvPr/>
        </p:nvSpPr>
        <p:spPr>
          <a:xfrm>
            <a:off x="5536512" y="2209800"/>
            <a:ext cx="3012842" cy="508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〇〇〇〇〇</a:t>
            </a:r>
          </a:p>
        </p:txBody>
      </p:sp>
      <p:sp>
        <p:nvSpPr>
          <p:cNvPr id="51" name="比較_方法3">
            <a:extLst>
              <a:ext uri="{FF2B5EF4-FFF2-40B4-BE49-F238E27FC236}">
                <a16:creationId xmlns:a16="http://schemas.microsoft.com/office/drawing/2014/main" id="{99DBD460-CF42-9ECF-7656-FED93A7CB217}"/>
              </a:ext>
            </a:extLst>
          </p:cNvPr>
          <p:cNvSpPr/>
          <p:nvPr/>
        </p:nvSpPr>
        <p:spPr>
          <a:xfrm>
            <a:off x="8624052" y="2209800"/>
            <a:ext cx="3012842" cy="5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400" b="1">
                <a:solidFill>
                  <a:schemeClr val="bg1"/>
                </a:solidFill>
                <a:latin typeface="Meiryo UI"/>
              </a:rPr>
              <a:t>〇〇〇〇〇</a:t>
            </a:r>
          </a:p>
        </p:txBody>
      </p:sp>
      <p:sp>
        <p:nvSpPr>
          <p:cNvPr id="53" name="比較_観点1">
            <a:extLst>
              <a:ext uri="{FF2B5EF4-FFF2-40B4-BE49-F238E27FC236}">
                <a16:creationId xmlns:a16="http://schemas.microsoft.com/office/drawing/2014/main" id="{B706D5FB-5A0A-32BC-B5E1-62DE357E7345}"/>
              </a:ext>
            </a:extLst>
          </p:cNvPr>
          <p:cNvSpPr/>
          <p:nvPr/>
        </p:nvSpPr>
        <p:spPr>
          <a:xfrm>
            <a:off x="631306" y="2794000"/>
            <a:ext cx="1742966" cy="685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76200" bIns="0" rtlCol="0" anchor="ctr"/>
          <a:lstStyle/>
          <a:p>
            <a:pPr algn="l"/>
            <a:r>
              <a:rPr sz="13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55" name="比較_1_1">
            <a:extLst>
              <a:ext uri="{FF2B5EF4-FFF2-40B4-BE49-F238E27FC236}">
                <a16:creationId xmlns:a16="http://schemas.microsoft.com/office/drawing/2014/main" id="{C6B9540D-D876-37BC-FDA7-724452CE4069}"/>
              </a:ext>
            </a:extLst>
          </p:cNvPr>
          <p:cNvSpPr/>
          <p:nvPr/>
        </p:nvSpPr>
        <p:spPr>
          <a:xfrm>
            <a:off x="2448971" y="2794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2000" b="1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59" name="比較_1_3">
            <a:extLst>
              <a:ext uri="{FF2B5EF4-FFF2-40B4-BE49-F238E27FC236}">
                <a16:creationId xmlns:a16="http://schemas.microsoft.com/office/drawing/2014/main" id="{92587860-EF2E-35FC-1F16-0B5503CB92F9}"/>
              </a:ext>
            </a:extLst>
          </p:cNvPr>
          <p:cNvSpPr/>
          <p:nvPr/>
        </p:nvSpPr>
        <p:spPr>
          <a:xfrm>
            <a:off x="8624052" y="2794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61" name="比較_観点2">
            <a:extLst>
              <a:ext uri="{FF2B5EF4-FFF2-40B4-BE49-F238E27FC236}">
                <a16:creationId xmlns:a16="http://schemas.microsoft.com/office/drawing/2014/main" id="{EB2E46C2-766A-5B98-752F-99E7F6E97A6A}"/>
              </a:ext>
            </a:extLst>
          </p:cNvPr>
          <p:cNvSpPr/>
          <p:nvPr/>
        </p:nvSpPr>
        <p:spPr>
          <a:xfrm>
            <a:off x="631306" y="3556000"/>
            <a:ext cx="1742966" cy="685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76200" bIns="0" rtlCol="0" anchor="ctr"/>
          <a:lstStyle/>
          <a:p>
            <a:pPr algn="l"/>
            <a:r>
              <a:rPr sz="1300" b="1" dirty="0" err="1">
                <a:solidFill>
                  <a:srgbClr val="262626"/>
                </a:solidFill>
                <a:latin typeface="Meiryo UI"/>
              </a:rPr>
              <a:t>〇〇〇</a:t>
            </a:r>
            <a:endParaRPr sz="1300"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63" name="比較_2_1">
            <a:extLst>
              <a:ext uri="{FF2B5EF4-FFF2-40B4-BE49-F238E27FC236}">
                <a16:creationId xmlns:a16="http://schemas.microsoft.com/office/drawing/2014/main" id="{B616A194-4EF5-2D4C-E9CF-9A9E096C03D8}"/>
              </a:ext>
            </a:extLst>
          </p:cNvPr>
          <p:cNvSpPr/>
          <p:nvPr/>
        </p:nvSpPr>
        <p:spPr>
          <a:xfrm>
            <a:off x="2448971" y="3556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67" name="比較_2_3">
            <a:extLst>
              <a:ext uri="{FF2B5EF4-FFF2-40B4-BE49-F238E27FC236}">
                <a16:creationId xmlns:a16="http://schemas.microsoft.com/office/drawing/2014/main" id="{E27F0220-5C13-C451-1581-723A0DEAFB11}"/>
              </a:ext>
            </a:extLst>
          </p:cNvPr>
          <p:cNvSpPr/>
          <p:nvPr/>
        </p:nvSpPr>
        <p:spPr>
          <a:xfrm>
            <a:off x="8624052" y="3556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69" name="比較_観点3">
            <a:extLst>
              <a:ext uri="{FF2B5EF4-FFF2-40B4-BE49-F238E27FC236}">
                <a16:creationId xmlns:a16="http://schemas.microsoft.com/office/drawing/2014/main" id="{0BBE9E90-0872-CEC4-34B3-29F3E3F13F9F}"/>
              </a:ext>
            </a:extLst>
          </p:cNvPr>
          <p:cNvSpPr/>
          <p:nvPr/>
        </p:nvSpPr>
        <p:spPr>
          <a:xfrm>
            <a:off x="631306" y="4318000"/>
            <a:ext cx="1742966" cy="685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76200" bIns="0" rtlCol="0" anchor="ctr"/>
          <a:lstStyle/>
          <a:p>
            <a:pPr algn="l"/>
            <a:r>
              <a:rPr sz="13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71" name="比較_3_1">
            <a:extLst>
              <a:ext uri="{FF2B5EF4-FFF2-40B4-BE49-F238E27FC236}">
                <a16:creationId xmlns:a16="http://schemas.microsoft.com/office/drawing/2014/main" id="{DCBE650B-A668-4EF9-3994-E1FA71F45797}"/>
              </a:ext>
            </a:extLst>
          </p:cNvPr>
          <p:cNvSpPr/>
          <p:nvPr/>
        </p:nvSpPr>
        <p:spPr>
          <a:xfrm>
            <a:off x="2448971" y="4318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75" name="比較_3_3">
            <a:extLst>
              <a:ext uri="{FF2B5EF4-FFF2-40B4-BE49-F238E27FC236}">
                <a16:creationId xmlns:a16="http://schemas.microsoft.com/office/drawing/2014/main" id="{6ECD58B7-2D9E-6142-BF16-F3F7E4766B1F}"/>
              </a:ext>
            </a:extLst>
          </p:cNvPr>
          <p:cNvSpPr/>
          <p:nvPr/>
        </p:nvSpPr>
        <p:spPr>
          <a:xfrm>
            <a:off x="8624052" y="4318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77" name="比較_観点4">
            <a:extLst>
              <a:ext uri="{FF2B5EF4-FFF2-40B4-BE49-F238E27FC236}">
                <a16:creationId xmlns:a16="http://schemas.microsoft.com/office/drawing/2014/main" id="{E6C83F6C-9C18-5965-7E72-DF9929B2F37F}"/>
              </a:ext>
            </a:extLst>
          </p:cNvPr>
          <p:cNvSpPr/>
          <p:nvPr/>
        </p:nvSpPr>
        <p:spPr>
          <a:xfrm>
            <a:off x="631306" y="5080000"/>
            <a:ext cx="1742966" cy="685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76200" bIns="0" rtlCol="0" anchor="ctr"/>
          <a:lstStyle/>
          <a:p>
            <a:pPr algn="l"/>
            <a:r>
              <a:rPr sz="13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79" name="比較_4_1">
            <a:extLst>
              <a:ext uri="{FF2B5EF4-FFF2-40B4-BE49-F238E27FC236}">
                <a16:creationId xmlns:a16="http://schemas.microsoft.com/office/drawing/2014/main" id="{52C5D4DD-D38C-B7B0-AE44-A3EF9DE922EF}"/>
              </a:ext>
            </a:extLst>
          </p:cNvPr>
          <p:cNvSpPr/>
          <p:nvPr/>
        </p:nvSpPr>
        <p:spPr>
          <a:xfrm>
            <a:off x="2448971" y="5080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83" name="比較_4_3">
            <a:extLst>
              <a:ext uri="{FF2B5EF4-FFF2-40B4-BE49-F238E27FC236}">
                <a16:creationId xmlns:a16="http://schemas.microsoft.com/office/drawing/2014/main" id="{908D2A57-24F9-E307-462B-0AFCADAB5C14}"/>
              </a:ext>
            </a:extLst>
          </p:cNvPr>
          <p:cNvSpPr/>
          <p:nvPr/>
        </p:nvSpPr>
        <p:spPr>
          <a:xfrm>
            <a:off x="8624052" y="5080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6" name="比較_1_1">
            <a:extLst>
              <a:ext uri="{FF2B5EF4-FFF2-40B4-BE49-F238E27FC236}">
                <a16:creationId xmlns:a16="http://schemas.microsoft.com/office/drawing/2014/main" id="{35EFED51-6AA0-4BA5-052C-AE3795897C6C}"/>
              </a:ext>
            </a:extLst>
          </p:cNvPr>
          <p:cNvSpPr/>
          <p:nvPr/>
        </p:nvSpPr>
        <p:spPr>
          <a:xfrm>
            <a:off x="2535580" y="2855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262626"/>
                </a:solidFill>
                <a:latin typeface="+mj-lt"/>
              </a:rPr>
              <a:t>×</a:t>
            </a:r>
          </a:p>
        </p:txBody>
      </p:sp>
      <p:sp>
        <p:nvSpPr>
          <p:cNvPr id="7" name="比較_2_1">
            <a:extLst>
              <a:ext uri="{FF2B5EF4-FFF2-40B4-BE49-F238E27FC236}">
                <a16:creationId xmlns:a16="http://schemas.microsoft.com/office/drawing/2014/main" id="{85124C19-F32F-4911-193F-7EC082014104}"/>
              </a:ext>
            </a:extLst>
          </p:cNvPr>
          <p:cNvSpPr/>
          <p:nvPr/>
        </p:nvSpPr>
        <p:spPr>
          <a:xfrm>
            <a:off x="2535580" y="3617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262626"/>
                </a:solidFill>
                <a:latin typeface="+mj-lt"/>
              </a:rPr>
              <a:t>×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8" name="比較_3_1">
            <a:extLst>
              <a:ext uri="{FF2B5EF4-FFF2-40B4-BE49-F238E27FC236}">
                <a16:creationId xmlns:a16="http://schemas.microsoft.com/office/drawing/2014/main" id="{287B1665-2C3C-D585-6294-03E8CDD67F33}"/>
              </a:ext>
            </a:extLst>
          </p:cNvPr>
          <p:cNvSpPr/>
          <p:nvPr/>
        </p:nvSpPr>
        <p:spPr>
          <a:xfrm>
            <a:off x="2535580" y="4379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262626"/>
                </a:solidFill>
                <a:latin typeface="+mj-lt"/>
              </a:rPr>
              <a:t>△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9" name="比較_4_1">
            <a:extLst>
              <a:ext uri="{FF2B5EF4-FFF2-40B4-BE49-F238E27FC236}">
                <a16:creationId xmlns:a16="http://schemas.microsoft.com/office/drawing/2014/main" id="{F10F01B5-343E-2145-D7AF-568753C33819}"/>
              </a:ext>
            </a:extLst>
          </p:cNvPr>
          <p:cNvSpPr/>
          <p:nvPr/>
        </p:nvSpPr>
        <p:spPr>
          <a:xfrm>
            <a:off x="2535580" y="5141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262626"/>
                </a:solidFill>
                <a:latin typeface="+mj-lt"/>
              </a:rPr>
              <a:t>△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11" name="比較_1_1">
            <a:extLst>
              <a:ext uri="{FF2B5EF4-FFF2-40B4-BE49-F238E27FC236}">
                <a16:creationId xmlns:a16="http://schemas.microsoft.com/office/drawing/2014/main" id="{C934E772-CD63-A492-5094-BE7332816662}"/>
              </a:ext>
            </a:extLst>
          </p:cNvPr>
          <p:cNvSpPr/>
          <p:nvPr/>
        </p:nvSpPr>
        <p:spPr>
          <a:xfrm>
            <a:off x="3066049" y="2852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sz="1200" b="0" dirty="0" err="1">
                <a:solidFill>
                  <a:srgbClr val="262626"/>
                </a:solidFill>
                <a:latin typeface="+mj-lt"/>
              </a:rPr>
              <a:t>〇〇〇〇〇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13" name="比較_2_1">
            <a:extLst>
              <a:ext uri="{FF2B5EF4-FFF2-40B4-BE49-F238E27FC236}">
                <a16:creationId xmlns:a16="http://schemas.microsoft.com/office/drawing/2014/main" id="{7F7B4D25-6E6A-4B66-CADA-5808219AC828}"/>
              </a:ext>
            </a:extLst>
          </p:cNvPr>
          <p:cNvSpPr/>
          <p:nvPr/>
        </p:nvSpPr>
        <p:spPr>
          <a:xfrm>
            <a:off x="3066049" y="3614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sz="1200" b="0" dirty="0">
                <a:solidFill>
                  <a:srgbClr val="262626"/>
                </a:solidFill>
                <a:latin typeface="+mj-lt"/>
              </a:rPr>
              <a:t>〇〇〇〇</a:t>
            </a:r>
          </a:p>
        </p:txBody>
      </p:sp>
      <p:sp>
        <p:nvSpPr>
          <p:cNvPr id="15" name="比較_3_1">
            <a:extLst>
              <a:ext uri="{FF2B5EF4-FFF2-40B4-BE49-F238E27FC236}">
                <a16:creationId xmlns:a16="http://schemas.microsoft.com/office/drawing/2014/main" id="{B9CD79F7-BDFB-0E20-5E02-E79CF8E26599}"/>
              </a:ext>
            </a:extLst>
          </p:cNvPr>
          <p:cNvSpPr/>
          <p:nvPr/>
        </p:nvSpPr>
        <p:spPr>
          <a:xfrm>
            <a:off x="3066049" y="4376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sz="1200" b="0" dirty="0" err="1">
                <a:solidFill>
                  <a:srgbClr val="262626"/>
                </a:solidFill>
                <a:latin typeface="+mj-lt"/>
              </a:rPr>
              <a:t>〇〇〇〇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17" name="比較_4_1">
            <a:extLst>
              <a:ext uri="{FF2B5EF4-FFF2-40B4-BE49-F238E27FC236}">
                <a16:creationId xmlns:a16="http://schemas.microsoft.com/office/drawing/2014/main" id="{2AC3DFA7-A6DF-98A7-B117-7D4274A91586}"/>
              </a:ext>
            </a:extLst>
          </p:cNvPr>
          <p:cNvSpPr/>
          <p:nvPr/>
        </p:nvSpPr>
        <p:spPr>
          <a:xfrm>
            <a:off x="3066049" y="5138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sz="1200" b="0" dirty="0" err="1">
                <a:solidFill>
                  <a:srgbClr val="262626"/>
                </a:solidFill>
                <a:latin typeface="+mj-lt"/>
              </a:rPr>
              <a:t>〇〇〇〇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22" name="比較_1_1">
            <a:extLst>
              <a:ext uri="{FF2B5EF4-FFF2-40B4-BE49-F238E27FC236}">
                <a16:creationId xmlns:a16="http://schemas.microsoft.com/office/drawing/2014/main" id="{60F38DC9-7F60-AF15-5970-5DF8A4BC3DDB}"/>
              </a:ext>
            </a:extLst>
          </p:cNvPr>
          <p:cNvSpPr/>
          <p:nvPr/>
        </p:nvSpPr>
        <p:spPr>
          <a:xfrm>
            <a:off x="5536512" y="2794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2000" b="1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23" name="比較_2_1">
            <a:extLst>
              <a:ext uri="{FF2B5EF4-FFF2-40B4-BE49-F238E27FC236}">
                <a16:creationId xmlns:a16="http://schemas.microsoft.com/office/drawing/2014/main" id="{BE88B587-FF42-6C84-AE01-F8BBB7BCA1C4}"/>
              </a:ext>
            </a:extLst>
          </p:cNvPr>
          <p:cNvSpPr/>
          <p:nvPr/>
        </p:nvSpPr>
        <p:spPr>
          <a:xfrm>
            <a:off x="5536512" y="3556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24" name="比較_3_1">
            <a:extLst>
              <a:ext uri="{FF2B5EF4-FFF2-40B4-BE49-F238E27FC236}">
                <a16:creationId xmlns:a16="http://schemas.microsoft.com/office/drawing/2014/main" id="{C3F533CB-A3D3-138F-67E8-DC1A9F7CA2CA}"/>
              </a:ext>
            </a:extLst>
          </p:cNvPr>
          <p:cNvSpPr/>
          <p:nvPr/>
        </p:nvSpPr>
        <p:spPr>
          <a:xfrm>
            <a:off x="5536512" y="4318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25" name="比較_4_1">
            <a:extLst>
              <a:ext uri="{FF2B5EF4-FFF2-40B4-BE49-F238E27FC236}">
                <a16:creationId xmlns:a16="http://schemas.microsoft.com/office/drawing/2014/main" id="{9DB4FC4D-DDDB-D9C7-430D-9F36AC1F5AE9}"/>
              </a:ext>
            </a:extLst>
          </p:cNvPr>
          <p:cNvSpPr/>
          <p:nvPr/>
        </p:nvSpPr>
        <p:spPr>
          <a:xfrm>
            <a:off x="5536512" y="5080000"/>
            <a:ext cx="3012842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endParaRPr sz="11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26" name="比較_1_1">
            <a:extLst>
              <a:ext uri="{FF2B5EF4-FFF2-40B4-BE49-F238E27FC236}">
                <a16:creationId xmlns:a16="http://schemas.microsoft.com/office/drawing/2014/main" id="{1B3B9283-90D6-5016-509E-B6F96E327A40}"/>
              </a:ext>
            </a:extLst>
          </p:cNvPr>
          <p:cNvSpPr/>
          <p:nvPr/>
        </p:nvSpPr>
        <p:spPr>
          <a:xfrm>
            <a:off x="5623121" y="2855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262626"/>
                </a:solidFill>
                <a:latin typeface="+mj-lt"/>
              </a:rPr>
              <a:t>△</a:t>
            </a:r>
          </a:p>
        </p:txBody>
      </p:sp>
      <p:sp>
        <p:nvSpPr>
          <p:cNvPr id="27" name="比較_2_1">
            <a:extLst>
              <a:ext uri="{FF2B5EF4-FFF2-40B4-BE49-F238E27FC236}">
                <a16:creationId xmlns:a16="http://schemas.microsoft.com/office/drawing/2014/main" id="{5E7EB57E-99ED-BE5B-F413-DD1496532394}"/>
              </a:ext>
            </a:extLst>
          </p:cNvPr>
          <p:cNvSpPr/>
          <p:nvPr/>
        </p:nvSpPr>
        <p:spPr>
          <a:xfrm>
            <a:off x="5623121" y="3617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E8731A"/>
                </a:solidFill>
                <a:latin typeface="+mj-lt"/>
              </a:rPr>
              <a:t>〇</a:t>
            </a:r>
          </a:p>
        </p:txBody>
      </p:sp>
      <p:sp>
        <p:nvSpPr>
          <p:cNvPr id="28" name="比較_3_1">
            <a:extLst>
              <a:ext uri="{FF2B5EF4-FFF2-40B4-BE49-F238E27FC236}">
                <a16:creationId xmlns:a16="http://schemas.microsoft.com/office/drawing/2014/main" id="{BF9E5D06-70E8-4002-0996-B72E495D8CCA}"/>
              </a:ext>
            </a:extLst>
          </p:cNvPr>
          <p:cNvSpPr/>
          <p:nvPr/>
        </p:nvSpPr>
        <p:spPr>
          <a:xfrm>
            <a:off x="5623121" y="4379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262626"/>
                </a:solidFill>
                <a:latin typeface="+mj-lt"/>
              </a:rPr>
              <a:t>×</a:t>
            </a:r>
          </a:p>
        </p:txBody>
      </p:sp>
      <p:sp>
        <p:nvSpPr>
          <p:cNvPr id="29" name="比較_4_1">
            <a:extLst>
              <a:ext uri="{FF2B5EF4-FFF2-40B4-BE49-F238E27FC236}">
                <a16:creationId xmlns:a16="http://schemas.microsoft.com/office/drawing/2014/main" id="{B4D2FCAD-7B1E-968E-F531-A25810175AFD}"/>
              </a:ext>
            </a:extLst>
          </p:cNvPr>
          <p:cNvSpPr/>
          <p:nvPr/>
        </p:nvSpPr>
        <p:spPr>
          <a:xfrm>
            <a:off x="5623121" y="5141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262626"/>
                </a:solidFill>
                <a:latin typeface="+mj-lt"/>
              </a:rPr>
              <a:t>×</a:t>
            </a:r>
          </a:p>
        </p:txBody>
      </p:sp>
      <p:sp>
        <p:nvSpPr>
          <p:cNvPr id="30" name="比較_1_1">
            <a:extLst>
              <a:ext uri="{FF2B5EF4-FFF2-40B4-BE49-F238E27FC236}">
                <a16:creationId xmlns:a16="http://schemas.microsoft.com/office/drawing/2014/main" id="{593BE045-B8B5-2656-1001-526FF863FEF4}"/>
              </a:ext>
            </a:extLst>
          </p:cNvPr>
          <p:cNvSpPr/>
          <p:nvPr/>
        </p:nvSpPr>
        <p:spPr>
          <a:xfrm>
            <a:off x="6153589" y="2852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sz="1200" b="0" dirty="0" err="1">
                <a:solidFill>
                  <a:srgbClr val="262626"/>
                </a:solidFill>
                <a:latin typeface="+mj-lt"/>
              </a:rPr>
              <a:t>〇〇〇〇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31" name="比較_2_1">
            <a:extLst>
              <a:ext uri="{FF2B5EF4-FFF2-40B4-BE49-F238E27FC236}">
                <a16:creationId xmlns:a16="http://schemas.microsoft.com/office/drawing/2014/main" id="{48B6A8EF-AA7D-F0BF-DDC5-F80EF6A47077}"/>
              </a:ext>
            </a:extLst>
          </p:cNvPr>
          <p:cNvSpPr/>
          <p:nvPr/>
        </p:nvSpPr>
        <p:spPr>
          <a:xfrm>
            <a:off x="6153589" y="3614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sz="1200" b="0" dirty="0">
                <a:solidFill>
                  <a:srgbClr val="262626"/>
                </a:solidFill>
                <a:latin typeface="+mj-lt"/>
              </a:rPr>
              <a:t>〇〇</a:t>
            </a:r>
          </a:p>
        </p:txBody>
      </p:sp>
      <p:sp>
        <p:nvSpPr>
          <p:cNvPr id="32" name="比較_3_1">
            <a:extLst>
              <a:ext uri="{FF2B5EF4-FFF2-40B4-BE49-F238E27FC236}">
                <a16:creationId xmlns:a16="http://schemas.microsoft.com/office/drawing/2014/main" id="{D7C9C613-AF2F-A469-0CD6-6F63148062BA}"/>
              </a:ext>
            </a:extLst>
          </p:cNvPr>
          <p:cNvSpPr/>
          <p:nvPr/>
        </p:nvSpPr>
        <p:spPr>
          <a:xfrm>
            <a:off x="6153589" y="4376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sz="1200" b="0" dirty="0" err="1">
                <a:solidFill>
                  <a:srgbClr val="262626"/>
                </a:solidFill>
                <a:latin typeface="+mj-lt"/>
              </a:rPr>
              <a:t>〇〇〇〇〇〇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33" name="比較_4_1">
            <a:extLst>
              <a:ext uri="{FF2B5EF4-FFF2-40B4-BE49-F238E27FC236}">
                <a16:creationId xmlns:a16="http://schemas.microsoft.com/office/drawing/2014/main" id="{DE291718-D1D8-F037-B04E-D91EE89DDC58}"/>
              </a:ext>
            </a:extLst>
          </p:cNvPr>
          <p:cNvSpPr/>
          <p:nvPr/>
        </p:nvSpPr>
        <p:spPr>
          <a:xfrm>
            <a:off x="6153589" y="5138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sz="1200" b="0" dirty="0" err="1">
                <a:solidFill>
                  <a:srgbClr val="262626"/>
                </a:solidFill>
                <a:latin typeface="+mj-lt"/>
              </a:rPr>
              <a:t>〇〇〇〇〇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38" name="比較_1_1">
            <a:extLst>
              <a:ext uri="{FF2B5EF4-FFF2-40B4-BE49-F238E27FC236}">
                <a16:creationId xmlns:a16="http://schemas.microsoft.com/office/drawing/2014/main" id="{48BEEB21-80B7-B67E-24B6-A304D14D1150}"/>
              </a:ext>
            </a:extLst>
          </p:cNvPr>
          <p:cNvSpPr/>
          <p:nvPr/>
        </p:nvSpPr>
        <p:spPr>
          <a:xfrm>
            <a:off x="8711200" y="2855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E8731A"/>
                </a:solidFill>
                <a:latin typeface="+mj-lt"/>
              </a:rPr>
              <a:t>〇</a:t>
            </a:r>
          </a:p>
        </p:txBody>
      </p:sp>
      <p:sp>
        <p:nvSpPr>
          <p:cNvPr id="39" name="比較_2_1">
            <a:extLst>
              <a:ext uri="{FF2B5EF4-FFF2-40B4-BE49-F238E27FC236}">
                <a16:creationId xmlns:a16="http://schemas.microsoft.com/office/drawing/2014/main" id="{88E694AB-D77C-3E64-EA86-6624EE787ACF}"/>
              </a:ext>
            </a:extLst>
          </p:cNvPr>
          <p:cNvSpPr/>
          <p:nvPr/>
        </p:nvSpPr>
        <p:spPr>
          <a:xfrm>
            <a:off x="8711200" y="3617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E8731A"/>
                </a:solidFill>
                <a:latin typeface="+mj-lt"/>
              </a:rPr>
              <a:t>〇</a:t>
            </a:r>
          </a:p>
        </p:txBody>
      </p:sp>
      <p:sp>
        <p:nvSpPr>
          <p:cNvPr id="40" name="比較_3_1">
            <a:extLst>
              <a:ext uri="{FF2B5EF4-FFF2-40B4-BE49-F238E27FC236}">
                <a16:creationId xmlns:a16="http://schemas.microsoft.com/office/drawing/2014/main" id="{B28781D6-5096-2CF6-4E89-11F3959B33AD}"/>
              </a:ext>
            </a:extLst>
          </p:cNvPr>
          <p:cNvSpPr/>
          <p:nvPr/>
        </p:nvSpPr>
        <p:spPr>
          <a:xfrm>
            <a:off x="8711200" y="4379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E8731A"/>
                </a:solidFill>
                <a:latin typeface="+mj-lt"/>
              </a:rPr>
              <a:t>〇</a:t>
            </a:r>
          </a:p>
        </p:txBody>
      </p:sp>
      <p:sp>
        <p:nvSpPr>
          <p:cNvPr id="41" name="比較_4_1">
            <a:extLst>
              <a:ext uri="{FF2B5EF4-FFF2-40B4-BE49-F238E27FC236}">
                <a16:creationId xmlns:a16="http://schemas.microsoft.com/office/drawing/2014/main" id="{072CB82D-9DDA-BF5F-4E98-1091EA9A7101}"/>
              </a:ext>
            </a:extLst>
          </p:cNvPr>
          <p:cNvSpPr/>
          <p:nvPr/>
        </p:nvSpPr>
        <p:spPr>
          <a:xfrm>
            <a:off x="8711200" y="5141878"/>
            <a:ext cx="565111" cy="562044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ctr">
              <a:lnSpc>
                <a:spcPct val="90000"/>
              </a:lnSpc>
            </a:pPr>
            <a:r>
              <a:rPr sz="2400" b="1" dirty="0">
                <a:solidFill>
                  <a:srgbClr val="E8731A"/>
                </a:solidFill>
                <a:latin typeface="+mj-lt"/>
              </a:rPr>
              <a:t>〇</a:t>
            </a:r>
          </a:p>
        </p:txBody>
      </p:sp>
      <p:sp>
        <p:nvSpPr>
          <p:cNvPr id="42" name="比較_1_1">
            <a:extLst>
              <a:ext uri="{FF2B5EF4-FFF2-40B4-BE49-F238E27FC236}">
                <a16:creationId xmlns:a16="http://schemas.microsoft.com/office/drawing/2014/main" id="{23F40AC3-1146-DD81-3F76-F744FA9523E0}"/>
              </a:ext>
            </a:extLst>
          </p:cNvPr>
          <p:cNvSpPr/>
          <p:nvPr/>
        </p:nvSpPr>
        <p:spPr>
          <a:xfrm>
            <a:off x="9241669" y="2852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lang="ja-JP" altLang="en-US" sz="1200" dirty="0">
                <a:solidFill>
                  <a:srgbClr val="262626"/>
                </a:solidFill>
                <a:latin typeface="+mj-lt"/>
              </a:rPr>
              <a:t>〇〇〇〇〇</a:t>
            </a:r>
          </a:p>
        </p:txBody>
      </p:sp>
      <p:sp>
        <p:nvSpPr>
          <p:cNvPr id="43" name="比較_2_1">
            <a:extLst>
              <a:ext uri="{FF2B5EF4-FFF2-40B4-BE49-F238E27FC236}">
                <a16:creationId xmlns:a16="http://schemas.microsoft.com/office/drawing/2014/main" id="{C2EF9C67-EDB1-3CE2-26BD-C4D331AD2555}"/>
              </a:ext>
            </a:extLst>
          </p:cNvPr>
          <p:cNvSpPr/>
          <p:nvPr/>
        </p:nvSpPr>
        <p:spPr>
          <a:xfrm>
            <a:off x="9241669" y="3614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lang="ja-JP" altLang="en-US" sz="1200" dirty="0">
                <a:solidFill>
                  <a:srgbClr val="262626"/>
                </a:solidFill>
                <a:latin typeface="+mj-lt"/>
              </a:rPr>
              <a:t>〇〇〇</a:t>
            </a:r>
          </a:p>
        </p:txBody>
      </p:sp>
      <p:sp>
        <p:nvSpPr>
          <p:cNvPr id="45" name="比較_3_1">
            <a:extLst>
              <a:ext uri="{FF2B5EF4-FFF2-40B4-BE49-F238E27FC236}">
                <a16:creationId xmlns:a16="http://schemas.microsoft.com/office/drawing/2014/main" id="{82AA1F63-E0CD-39C8-C3D8-2BCAD152E4FD}"/>
              </a:ext>
            </a:extLst>
          </p:cNvPr>
          <p:cNvSpPr/>
          <p:nvPr/>
        </p:nvSpPr>
        <p:spPr>
          <a:xfrm>
            <a:off x="9241669" y="4376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lang="ja-JP" altLang="en-US" sz="1200" dirty="0">
                <a:solidFill>
                  <a:srgbClr val="262626"/>
                </a:solidFill>
                <a:latin typeface="+mj-lt"/>
              </a:rPr>
              <a:t>〇〇〇〇〇</a:t>
            </a:r>
            <a:endParaRPr sz="1200" b="0" dirty="0">
              <a:solidFill>
                <a:srgbClr val="262626"/>
              </a:solidFill>
              <a:latin typeface="+mj-lt"/>
            </a:endParaRPr>
          </a:p>
        </p:txBody>
      </p:sp>
      <p:sp>
        <p:nvSpPr>
          <p:cNvPr id="47" name="比較_4_1">
            <a:extLst>
              <a:ext uri="{FF2B5EF4-FFF2-40B4-BE49-F238E27FC236}">
                <a16:creationId xmlns:a16="http://schemas.microsoft.com/office/drawing/2014/main" id="{C232CA6B-6CA3-ED56-D778-3B8E89EF68A3}"/>
              </a:ext>
            </a:extLst>
          </p:cNvPr>
          <p:cNvSpPr/>
          <p:nvPr/>
        </p:nvSpPr>
        <p:spPr>
          <a:xfrm>
            <a:off x="9241669" y="5138037"/>
            <a:ext cx="2324313" cy="556479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r>
              <a:rPr lang="ja-JP" altLang="en-US" sz="1200" dirty="0">
                <a:solidFill>
                  <a:srgbClr val="262626"/>
                </a:solidFill>
                <a:latin typeface="+mj-lt"/>
              </a:rPr>
              <a:t>〇〇〇〇</a:t>
            </a:r>
          </a:p>
        </p:txBody>
      </p:sp>
      <p:sp>
        <p:nvSpPr>
          <p:cNvPr id="84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会社紹介</a:t>
            </a:r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F2745CD1-93D0-C429-48C7-B288F2A6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B934C711-E008-F19F-9C20-BA8E7E11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6</a:t>
            </a:fld>
            <a:endParaRPr lang="ja-JP" altLang="en-US"/>
          </a:p>
        </p:txBody>
      </p:sp>
      <p:sp>
        <p:nvSpPr>
          <p:cNvPr id="45" name="会社概要_見出し"/>
          <p:cNvSpPr txBox="1"/>
          <p:nvPr/>
        </p:nvSpPr>
        <p:spPr>
          <a:xfrm>
            <a:off x="482600" y="990600"/>
            <a:ext cx="508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1">
                <a:solidFill>
                  <a:srgbClr val="262626"/>
                </a:solidFill>
                <a:latin typeface="Meiryo UI"/>
              </a:rPr>
              <a:t>会社概要</a:t>
            </a:r>
          </a:p>
        </p:txBody>
      </p:sp>
      <p:sp>
        <p:nvSpPr>
          <p:cNvPr id="46" name="会社概要_社名_項目"/>
          <p:cNvSpPr txBox="1"/>
          <p:nvPr/>
        </p:nvSpPr>
        <p:spPr>
          <a:xfrm>
            <a:off x="482600" y="1397000"/>
            <a:ext cx="990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6B6B6B"/>
                </a:solidFill>
                <a:latin typeface="Meiryo UI"/>
              </a:rPr>
              <a:t>社名</a:t>
            </a:r>
          </a:p>
        </p:txBody>
      </p:sp>
      <p:sp>
        <p:nvSpPr>
          <p:cNvPr id="47" name="会社概要_社名"/>
          <p:cNvSpPr txBox="1"/>
          <p:nvPr/>
        </p:nvSpPr>
        <p:spPr>
          <a:xfrm>
            <a:off x="1549400" y="1397000"/>
            <a:ext cx="4572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>
                <a:solidFill>
                  <a:srgbClr val="262626"/>
                </a:solidFill>
                <a:latin typeface="Meiryo UI"/>
              </a:rPr>
              <a:t>〇〇〇〇〇</a:t>
            </a:r>
          </a:p>
        </p:txBody>
      </p:sp>
      <p:sp>
        <p:nvSpPr>
          <p:cNvPr id="48" name="会社概要_所在地_項目"/>
          <p:cNvSpPr txBox="1"/>
          <p:nvPr/>
        </p:nvSpPr>
        <p:spPr>
          <a:xfrm>
            <a:off x="482600" y="1790700"/>
            <a:ext cx="990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6B6B6B"/>
                </a:solidFill>
                <a:latin typeface="Meiryo UI"/>
              </a:rPr>
              <a:t>所在地</a:t>
            </a:r>
          </a:p>
        </p:txBody>
      </p:sp>
      <p:sp>
        <p:nvSpPr>
          <p:cNvPr id="49" name="会社概要_所在地"/>
          <p:cNvSpPr txBox="1"/>
          <p:nvPr/>
        </p:nvSpPr>
        <p:spPr>
          <a:xfrm>
            <a:off x="1549400" y="1790700"/>
            <a:ext cx="45720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〇〇〇〇〇〇〇〇</a:t>
            </a:r>
          </a:p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〇〇〇〇〇〇〇〇</a:t>
            </a:r>
          </a:p>
        </p:txBody>
      </p:sp>
      <p:sp>
        <p:nvSpPr>
          <p:cNvPr id="50" name="会社概要_代表者_項目"/>
          <p:cNvSpPr txBox="1"/>
          <p:nvPr/>
        </p:nvSpPr>
        <p:spPr>
          <a:xfrm>
            <a:off x="482600" y="2387600"/>
            <a:ext cx="990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6B6B6B"/>
                </a:solidFill>
                <a:latin typeface="Meiryo UI"/>
              </a:rPr>
              <a:t>代表者</a:t>
            </a:r>
          </a:p>
        </p:txBody>
      </p:sp>
      <p:sp>
        <p:nvSpPr>
          <p:cNvPr id="51" name="会社概要_代表者"/>
          <p:cNvSpPr txBox="1"/>
          <p:nvPr/>
        </p:nvSpPr>
        <p:spPr>
          <a:xfrm>
            <a:off x="1549400" y="2387600"/>
            <a:ext cx="4572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〇〇〇〇〇</a:t>
            </a:r>
          </a:p>
        </p:txBody>
      </p:sp>
      <p:sp>
        <p:nvSpPr>
          <p:cNvPr id="52" name="会社概要_設立_項目"/>
          <p:cNvSpPr txBox="1"/>
          <p:nvPr/>
        </p:nvSpPr>
        <p:spPr>
          <a:xfrm>
            <a:off x="482600" y="2781300"/>
            <a:ext cx="990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6B6B6B"/>
                </a:solidFill>
                <a:latin typeface="Meiryo UI"/>
              </a:rPr>
              <a:t>設立</a:t>
            </a:r>
          </a:p>
        </p:txBody>
      </p:sp>
      <p:sp>
        <p:nvSpPr>
          <p:cNvPr id="53" name="会社概要_設立"/>
          <p:cNvSpPr txBox="1"/>
          <p:nvPr/>
        </p:nvSpPr>
        <p:spPr>
          <a:xfrm>
            <a:off x="1549400" y="2781300"/>
            <a:ext cx="4572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54" name="会社概要_資本金_項目"/>
          <p:cNvSpPr txBox="1"/>
          <p:nvPr/>
        </p:nvSpPr>
        <p:spPr>
          <a:xfrm>
            <a:off x="482600" y="3175000"/>
            <a:ext cx="990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6B6B6B"/>
                </a:solidFill>
                <a:latin typeface="Meiryo UI"/>
              </a:rPr>
              <a:t>資本金</a:t>
            </a:r>
          </a:p>
        </p:txBody>
      </p:sp>
      <p:sp>
        <p:nvSpPr>
          <p:cNvPr id="55" name="会社概要_資本金"/>
          <p:cNvSpPr txBox="1"/>
          <p:nvPr/>
        </p:nvSpPr>
        <p:spPr>
          <a:xfrm>
            <a:off x="1549400" y="3175000"/>
            <a:ext cx="4572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56" name="会社概要_従業員数_項目"/>
          <p:cNvSpPr txBox="1"/>
          <p:nvPr/>
        </p:nvSpPr>
        <p:spPr>
          <a:xfrm>
            <a:off x="482600" y="3568700"/>
            <a:ext cx="990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6B6B6B"/>
                </a:solidFill>
                <a:latin typeface="Meiryo UI"/>
              </a:rPr>
              <a:t>従業員数</a:t>
            </a:r>
          </a:p>
        </p:txBody>
      </p:sp>
      <p:sp>
        <p:nvSpPr>
          <p:cNvPr id="57" name="会社概要_従業員数"/>
          <p:cNvSpPr txBox="1"/>
          <p:nvPr/>
        </p:nvSpPr>
        <p:spPr>
          <a:xfrm>
            <a:off x="1549400" y="3568700"/>
            <a:ext cx="4572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〇〇〇〇〇〇〇〇</a:t>
            </a:r>
          </a:p>
        </p:txBody>
      </p:sp>
      <p:sp>
        <p:nvSpPr>
          <p:cNvPr id="58" name="会社概要_事業内容_項目"/>
          <p:cNvSpPr txBox="1"/>
          <p:nvPr/>
        </p:nvSpPr>
        <p:spPr>
          <a:xfrm>
            <a:off x="482600" y="3962400"/>
            <a:ext cx="990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6B6B6B"/>
                </a:solidFill>
                <a:latin typeface="Meiryo UI"/>
              </a:rPr>
              <a:t>事業内容</a:t>
            </a:r>
          </a:p>
        </p:txBody>
      </p:sp>
      <p:sp>
        <p:nvSpPr>
          <p:cNvPr id="59" name="会社概要_事業内容"/>
          <p:cNvSpPr txBox="1"/>
          <p:nvPr/>
        </p:nvSpPr>
        <p:spPr>
          <a:xfrm>
            <a:off x="1549400" y="3962400"/>
            <a:ext cx="45720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〇〇〇〇〇〇〇〇〇〇〇</a:t>
            </a:r>
          </a:p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〇〇〇〇〇〇〇〇〇〇〇〇</a:t>
            </a:r>
          </a:p>
        </p:txBody>
      </p:sp>
      <p:sp>
        <p:nvSpPr>
          <p:cNvPr id="60" name="会社概要_主な取引先_項目"/>
          <p:cNvSpPr txBox="1"/>
          <p:nvPr/>
        </p:nvSpPr>
        <p:spPr>
          <a:xfrm>
            <a:off x="482600" y="4559300"/>
            <a:ext cx="990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6B6B6B"/>
                </a:solidFill>
                <a:latin typeface="Meiryo UI"/>
              </a:rPr>
              <a:t>主な取引先</a:t>
            </a:r>
          </a:p>
        </p:txBody>
      </p:sp>
      <p:sp>
        <p:nvSpPr>
          <p:cNvPr id="61" name="会社概要_主な取引先"/>
          <p:cNvSpPr txBox="1"/>
          <p:nvPr/>
        </p:nvSpPr>
        <p:spPr>
          <a:xfrm>
            <a:off x="1549400" y="4559300"/>
            <a:ext cx="4572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〇〇〇〇〇〇〇〇〇〇〇</a:t>
            </a:r>
          </a:p>
        </p:txBody>
      </p:sp>
      <p:sp>
        <p:nvSpPr>
          <p:cNvPr id="62" name="会社概要_許可・認証_項目"/>
          <p:cNvSpPr txBox="1"/>
          <p:nvPr/>
        </p:nvSpPr>
        <p:spPr>
          <a:xfrm>
            <a:off x="482600" y="4953000"/>
            <a:ext cx="990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6B6B6B"/>
                </a:solidFill>
                <a:latin typeface="Meiryo UI"/>
              </a:rPr>
              <a:t>許可・認証</a:t>
            </a:r>
          </a:p>
        </p:txBody>
      </p:sp>
      <p:sp>
        <p:nvSpPr>
          <p:cNvPr id="63" name="会社概要_許可・認証"/>
          <p:cNvSpPr txBox="1"/>
          <p:nvPr/>
        </p:nvSpPr>
        <p:spPr>
          <a:xfrm>
            <a:off x="1549400" y="4953000"/>
            <a:ext cx="45720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〇〇〇〇〇〇〇〇〇</a:t>
            </a:r>
          </a:p>
          <a:p>
            <a:pPr algn="l">
              <a:lnSpc>
                <a:spcPct val="125000"/>
              </a:lnSpc>
            </a:pPr>
            <a:r>
              <a:rPr sz="1050" b="0">
                <a:solidFill>
                  <a:srgbClr val="262626"/>
                </a:solidFill>
                <a:latin typeface="Meiryo UI"/>
              </a:rPr>
              <a:t>〇〇〇〇〇〇〇</a:t>
            </a:r>
          </a:p>
        </p:txBody>
      </p:sp>
      <p:sp>
        <p:nvSpPr>
          <p:cNvPr id="64" name="注記"/>
          <p:cNvSpPr txBox="1"/>
          <p:nvPr/>
        </p:nvSpPr>
        <p:spPr>
          <a:xfrm>
            <a:off x="482600" y="6223000"/>
            <a:ext cx="5334000" cy="177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0">
                <a:solidFill>
                  <a:srgbClr val="8C8C8C"/>
                </a:solidFill>
                <a:latin typeface="Meiryo UI"/>
              </a:rPr>
              <a:t>※ 〇〇〇〇（出典・前提条件などを書く）</a:t>
            </a:r>
          </a:p>
        </p:txBody>
      </p:sp>
      <p:sp>
        <p:nvSpPr>
          <p:cNvPr id="65" name="方針_面"/>
          <p:cNvSpPr/>
          <p:nvPr/>
        </p:nvSpPr>
        <p:spPr>
          <a:xfrm>
            <a:off x="6197600" y="774700"/>
            <a:ext cx="5994400" cy="2489200"/>
          </a:xfrm>
          <a:prstGeom prst="rect">
            <a:avLst/>
          </a:prstGeom>
          <a:solidFill>
            <a:srgbClr val="3C3C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方針_見出し"/>
          <p:cNvSpPr txBox="1"/>
          <p:nvPr/>
        </p:nvSpPr>
        <p:spPr>
          <a:xfrm>
            <a:off x="6197600" y="1066800"/>
            <a:ext cx="5994400" cy="279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00" b="1">
                <a:solidFill>
                  <a:srgbClr val="FFFFFF"/>
                </a:solidFill>
                <a:latin typeface="Meiryo UI"/>
              </a:rPr>
              <a:t>Our Policy</a:t>
            </a:r>
          </a:p>
        </p:txBody>
      </p:sp>
      <p:cxnSp>
        <p:nvCxnSpPr>
          <p:cNvPr id="67" name="方針_線"/>
          <p:cNvCxnSpPr/>
          <p:nvPr/>
        </p:nvCxnSpPr>
        <p:spPr>
          <a:xfrm>
            <a:off x="7086600" y="1422400"/>
            <a:ext cx="42164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方針_ひとこと"/>
          <p:cNvSpPr txBox="1"/>
          <p:nvPr/>
        </p:nvSpPr>
        <p:spPr>
          <a:xfrm>
            <a:off x="6197600" y="1600200"/>
            <a:ext cx="59944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2500" b="1">
                <a:solidFill>
                  <a:srgbClr val="FFFFFF"/>
                </a:solidFill>
                <a:latin typeface="Meiryo UI"/>
              </a:rPr>
              <a:t>〇〇〇〇〇〇〇〇</a:t>
            </a:r>
          </a:p>
        </p:txBody>
      </p:sp>
      <p:sp>
        <p:nvSpPr>
          <p:cNvPr id="69" name="方針_補足"/>
          <p:cNvSpPr txBox="1"/>
          <p:nvPr/>
        </p:nvSpPr>
        <p:spPr>
          <a:xfrm>
            <a:off x="6578600" y="2336800"/>
            <a:ext cx="5232400" cy="63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40000"/>
              </a:lnSpc>
            </a:pPr>
            <a:r>
              <a:rPr sz="1050" b="0">
                <a:solidFill>
                  <a:srgbClr val="E6E6E6"/>
                </a:solidFill>
                <a:latin typeface="Meiryo UI"/>
              </a:rPr>
              <a:t>〇〇〇〇〇〇〇〇〇〇〇</a:t>
            </a:r>
          </a:p>
          <a:p>
            <a:pPr algn="ctr">
              <a:lnSpc>
                <a:spcPct val="140000"/>
              </a:lnSpc>
            </a:pPr>
            <a:r>
              <a:rPr sz="1050" b="0">
                <a:solidFill>
                  <a:srgbClr val="E6E6E6"/>
                </a:solidFill>
                <a:latin typeface="Meiryo UI"/>
              </a:rPr>
              <a:t>〇〇〇〇〇〇〇〇〇〇〇〇</a:t>
            </a:r>
          </a:p>
        </p:txBody>
      </p:sp>
      <p:sp>
        <p:nvSpPr>
          <p:cNvPr id="72" name="会社紹介_写真の場所"/>
          <p:cNvSpPr/>
          <p:nvPr/>
        </p:nvSpPr>
        <p:spPr>
          <a:xfrm>
            <a:off x="6197600" y="3263900"/>
            <a:ext cx="5994400" cy="30861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25400" bIns="25400"/>
          <a:lstStyle/>
          <a:p>
            <a:pPr algn="ctr"/>
            <a:r>
              <a:rPr sz="1100" b="0">
                <a:solidFill>
                  <a:srgbClr val="6B6B6B"/>
                </a:solidFill>
                <a:latin typeface="Meiryo UI"/>
              </a:rPr>
              <a:t>（社員・オフィス・倉庫の写真）</a:t>
            </a:r>
          </a:p>
        </p:txBody>
      </p:sp>
      <p:sp>
        <p:nvSpPr>
          <p:cNvPr id="71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>
            <a:extLst>
              <a:ext uri="{FF2B5EF4-FFF2-40B4-BE49-F238E27FC236}">
                <a16:creationId xmlns:a16="http://schemas.microsoft.com/office/drawing/2014/main" id="{210A8D1A-5061-C3F5-8567-D74256DF80F2}"/>
              </a:ext>
            </a:extLst>
          </p:cNvPr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解決策：弊社サービス 「〇〇」 の全体像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CC29E-0BB1-CD47-693F-0A8B47C78C5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 err="1"/>
              <a:t>（このページで一番伝えたいことを1文で書く）</a:t>
            </a:r>
            <a:endParaRPr dirty="0"/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948110B7-9D4D-D60F-296B-A350358E9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4ABD28EC-30AF-3DF0-6BEA-BCF110906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7</a:t>
            </a:fld>
            <a:endParaRPr lang="ja-JP" altLang="en-US"/>
          </a:p>
        </p:txBody>
      </p:sp>
      <p:sp>
        <p:nvSpPr>
          <p:cNvPr id="6" name="利用イメージの面">
            <a:extLst>
              <a:ext uri="{FF2B5EF4-FFF2-40B4-BE49-F238E27FC236}">
                <a16:creationId xmlns:a16="http://schemas.microsoft.com/office/drawing/2014/main" id="{D1E5086E-01D1-9D4C-23E7-D8DB9A723712}"/>
              </a:ext>
            </a:extLst>
          </p:cNvPr>
          <p:cNvSpPr/>
          <p:nvPr/>
        </p:nvSpPr>
        <p:spPr>
          <a:xfrm>
            <a:off x="482599" y="1787389"/>
            <a:ext cx="10972799" cy="322193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利用イメージ1_枠">
            <a:extLst>
              <a:ext uri="{FF2B5EF4-FFF2-40B4-BE49-F238E27FC236}">
                <a16:creationId xmlns:a16="http://schemas.microsoft.com/office/drawing/2014/main" id="{E3B6D1EA-7191-E0E8-41F0-476D9E9E5A9B}"/>
              </a:ext>
            </a:extLst>
          </p:cNvPr>
          <p:cNvSpPr/>
          <p:nvPr/>
        </p:nvSpPr>
        <p:spPr>
          <a:xfrm>
            <a:off x="765176" y="2002598"/>
            <a:ext cx="3251325" cy="27019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利用イメージ1_番号">
            <a:extLst>
              <a:ext uri="{FF2B5EF4-FFF2-40B4-BE49-F238E27FC236}">
                <a16:creationId xmlns:a16="http://schemas.microsoft.com/office/drawing/2014/main" id="{2CD1F7DD-DA4E-1893-F9EA-4ED1C91987E2}"/>
              </a:ext>
            </a:extLst>
          </p:cNvPr>
          <p:cNvSpPr/>
          <p:nvPr/>
        </p:nvSpPr>
        <p:spPr>
          <a:xfrm>
            <a:off x="985180" y="2243712"/>
            <a:ext cx="361650" cy="3616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eiryo UI"/>
              </a:rPr>
              <a:t>1</a:t>
            </a:r>
          </a:p>
        </p:txBody>
      </p:sp>
      <p:sp>
        <p:nvSpPr>
          <p:cNvPr id="10" name="利用イメージ1_見出し">
            <a:extLst>
              <a:ext uri="{FF2B5EF4-FFF2-40B4-BE49-F238E27FC236}">
                <a16:creationId xmlns:a16="http://schemas.microsoft.com/office/drawing/2014/main" id="{6DDCA35B-8329-A6BE-E7B9-75F55A4EE181}"/>
              </a:ext>
            </a:extLst>
          </p:cNvPr>
          <p:cNvSpPr txBox="1"/>
          <p:nvPr/>
        </p:nvSpPr>
        <p:spPr>
          <a:xfrm>
            <a:off x="1484949" y="2201506"/>
            <a:ext cx="2531552" cy="265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dirty="0" err="1">
                <a:solidFill>
                  <a:srgbClr val="262626"/>
                </a:solidFill>
                <a:latin typeface="Meiryo UI"/>
              </a:rPr>
              <a:t>〇〇〇</a:t>
            </a:r>
            <a:endParaRPr sz="1500" b="1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11" name="利用イメージ1_補足">
            <a:extLst>
              <a:ext uri="{FF2B5EF4-FFF2-40B4-BE49-F238E27FC236}">
                <a16:creationId xmlns:a16="http://schemas.microsoft.com/office/drawing/2014/main" id="{D5EFE14D-8CC1-49E2-28D2-B018C6D7DE13}"/>
              </a:ext>
            </a:extLst>
          </p:cNvPr>
          <p:cNvSpPr txBox="1"/>
          <p:nvPr/>
        </p:nvSpPr>
        <p:spPr>
          <a:xfrm>
            <a:off x="1484949" y="2520950"/>
            <a:ext cx="2531552" cy="1600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dirty="0" err="1">
                <a:solidFill>
                  <a:srgbClr val="6B6B6B"/>
                </a:solidFill>
                <a:latin typeface="Meiryo UI"/>
              </a:rPr>
              <a:t>〇〇〇〇〇〇〇〇〇</a:t>
            </a:r>
            <a:endParaRPr sz="1050" b="0" dirty="0">
              <a:solidFill>
                <a:srgbClr val="6B6B6B"/>
              </a:solidFill>
              <a:latin typeface="Meiryo UI"/>
            </a:endParaRPr>
          </a:p>
        </p:txBody>
      </p:sp>
      <p:sp>
        <p:nvSpPr>
          <p:cNvPr id="62" name="利用イメージ1_イラストの場所"/>
          <p:cNvSpPr/>
          <p:nvPr/>
        </p:nvSpPr>
        <p:spPr>
          <a:xfrm>
            <a:off x="1203031" y="3076049"/>
            <a:ext cx="2480427" cy="144735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25400" bIns="25400"/>
          <a:lstStyle/>
          <a:p>
            <a:pPr algn="ctr"/>
            <a:r>
              <a:rPr sz="1100" b="0">
                <a:solidFill>
                  <a:srgbClr val="6B6B6B"/>
                </a:solidFill>
                <a:latin typeface="Meiryo UI"/>
              </a:rPr>
              <a:t>（イラスト・写真）</a:t>
            </a:r>
          </a:p>
        </p:txBody>
      </p:sp>
      <p:sp>
        <p:nvSpPr>
          <p:cNvPr id="44" name="利用イメージ1_枠">
            <a:extLst>
              <a:ext uri="{FF2B5EF4-FFF2-40B4-BE49-F238E27FC236}">
                <a16:creationId xmlns:a16="http://schemas.microsoft.com/office/drawing/2014/main" id="{88E3588E-C37C-A6E6-4589-715AA974EC08}"/>
              </a:ext>
            </a:extLst>
          </p:cNvPr>
          <p:cNvSpPr/>
          <p:nvPr/>
        </p:nvSpPr>
        <p:spPr>
          <a:xfrm>
            <a:off x="4336988" y="2002598"/>
            <a:ext cx="3251325" cy="27019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利用イメージ1_番号">
            <a:extLst>
              <a:ext uri="{FF2B5EF4-FFF2-40B4-BE49-F238E27FC236}">
                <a16:creationId xmlns:a16="http://schemas.microsoft.com/office/drawing/2014/main" id="{4532A40D-BEB1-A037-0EBA-74BCA932AA0F}"/>
              </a:ext>
            </a:extLst>
          </p:cNvPr>
          <p:cNvSpPr/>
          <p:nvPr/>
        </p:nvSpPr>
        <p:spPr>
          <a:xfrm>
            <a:off x="4556992" y="2243712"/>
            <a:ext cx="361650" cy="3616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Meiryo UI"/>
              </a:rPr>
              <a:t>2</a:t>
            </a:r>
            <a:endParaRPr sz="1300" b="1" dirty="0">
              <a:solidFill>
                <a:srgbClr val="FFFFFF"/>
              </a:solidFill>
              <a:latin typeface="Meiryo UI"/>
            </a:endParaRPr>
          </a:p>
        </p:txBody>
      </p:sp>
      <p:sp>
        <p:nvSpPr>
          <p:cNvPr id="46" name="利用イメージ1_見出し">
            <a:extLst>
              <a:ext uri="{FF2B5EF4-FFF2-40B4-BE49-F238E27FC236}">
                <a16:creationId xmlns:a16="http://schemas.microsoft.com/office/drawing/2014/main" id="{7BBC99F7-5613-8383-F5F8-22E19AD54C20}"/>
              </a:ext>
            </a:extLst>
          </p:cNvPr>
          <p:cNvSpPr txBox="1"/>
          <p:nvPr/>
        </p:nvSpPr>
        <p:spPr>
          <a:xfrm>
            <a:off x="5056761" y="2201506"/>
            <a:ext cx="2531552" cy="249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ja-JP" altLang="en-US" sz="1500" b="1" dirty="0">
                <a:solidFill>
                  <a:srgbClr val="262626"/>
                </a:solidFill>
              </a:rPr>
              <a:t>〇〇</a:t>
            </a:r>
          </a:p>
        </p:txBody>
      </p:sp>
      <p:sp>
        <p:nvSpPr>
          <p:cNvPr id="47" name="利用イメージ1_補足">
            <a:extLst>
              <a:ext uri="{FF2B5EF4-FFF2-40B4-BE49-F238E27FC236}">
                <a16:creationId xmlns:a16="http://schemas.microsoft.com/office/drawing/2014/main" id="{D9D667B5-6BB3-9445-C849-A0C3B044D754}"/>
              </a:ext>
            </a:extLst>
          </p:cNvPr>
          <p:cNvSpPr txBox="1"/>
          <p:nvPr/>
        </p:nvSpPr>
        <p:spPr>
          <a:xfrm>
            <a:off x="5056761" y="2520950"/>
            <a:ext cx="2531552" cy="3465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1050" dirty="0">
                <a:solidFill>
                  <a:srgbClr val="6B6B6B"/>
                </a:solidFill>
              </a:rPr>
              <a:t>〇〇〇〇〇〇</a:t>
            </a:r>
          </a:p>
          <a:p>
            <a:pPr>
              <a:lnSpc>
                <a:spcPct val="110000"/>
              </a:lnSpc>
            </a:pPr>
            <a:r>
              <a:rPr lang="ja-JP" altLang="en-US" sz="1050" dirty="0">
                <a:solidFill>
                  <a:srgbClr val="6B6B6B"/>
                </a:solidFill>
              </a:rPr>
              <a:t>〇〇〇〇</a:t>
            </a:r>
          </a:p>
        </p:txBody>
      </p:sp>
      <p:sp>
        <p:nvSpPr>
          <p:cNvPr id="49" name="利用イメージ_矢印1">
            <a:extLst>
              <a:ext uri="{FF2B5EF4-FFF2-40B4-BE49-F238E27FC236}">
                <a16:creationId xmlns:a16="http://schemas.microsoft.com/office/drawing/2014/main" id="{A99B8EC5-5ACF-2B85-839A-E6266C96D3AA}"/>
              </a:ext>
            </a:extLst>
          </p:cNvPr>
          <p:cNvSpPr/>
          <p:nvPr/>
        </p:nvSpPr>
        <p:spPr>
          <a:xfrm rot="10800000">
            <a:off x="5762844" y="5155346"/>
            <a:ext cx="820254" cy="166104"/>
          </a:xfrm>
          <a:prstGeom prst="triangle">
            <a:avLst/>
          </a:prstGeom>
          <a:solidFill>
            <a:srgbClr val="6B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利用イメージ1_枠">
            <a:extLst>
              <a:ext uri="{FF2B5EF4-FFF2-40B4-BE49-F238E27FC236}">
                <a16:creationId xmlns:a16="http://schemas.microsoft.com/office/drawing/2014/main" id="{BF172BD5-93B0-4C6C-4D28-AB3EBD09530C}"/>
              </a:ext>
            </a:extLst>
          </p:cNvPr>
          <p:cNvSpPr/>
          <p:nvPr/>
        </p:nvSpPr>
        <p:spPr>
          <a:xfrm>
            <a:off x="7908800" y="2002598"/>
            <a:ext cx="3251325" cy="27019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利用イメージ1_番号">
            <a:extLst>
              <a:ext uri="{FF2B5EF4-FFF2-40B4-BE49-F238E27FC236}">
                <a16:creationId xmlns:a16="http://schemas.microsoft.com/office/drawing/2014/main" id="{66830EA4-FA56-03CC-F52B-2D9255220177}"/>
              </a:ext>
            </a:extLst>
          </p:cNvPr>
          <p:cNvSpPr/>
          <p:nvPr/>
        </p:nvSpPr>
        <p:spPr>
          <a:xfrm>
            <a:off x="8128804" y="2243712"/>
            <a:ext cx="361650" cy="3616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Meiryo UI"/>
              </a:rPr>
              <a:t>3</a:t>
            </a:r>
            <a:endParaRPr sz="1300" b="1" dirty="0">
              <a:solidFill>
                <a:srgbClr val="FFFFFF"/>
              </a:solidFill>
              <a:latin typeface="Meiryo UI"/>
            </a:endParaRPr>
          </a:p>
        </p:txBody>
      </p:sp>
      <p:sp>
        <p:nvSpPr>
          <p:cNvPr id="52" name="利用イメージ1_見出し">
            <a:extLst>
              <a:ext uri="{FF2B5EF4-FFF2-40B4-BE49-F238E27FC236}">
                <a16:creationId xmlns:a16="http://schemas.microsoft.com/office/drawing/2014/main" id="{5F6415AF-8F14-86A9-1975-FE87903F44B3}"/>
              </a:ext>
            </a:extLst>
          </p:cNvPr>
          <p:cNvSpPr txBox="1"/>
          <p:nvPr/>
        </p:nvSpPr>
        <p:spPr>
          <a:xfrm>
            <a:off x="8628573" y="2201506"/>
            <a:ext cx="2531552" cy="249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ja-JP" altLang="en-US" sz="1500" b="1" dirty="0">
                <a:solidFill>
                  <a:srgbClr val="262626"/>
                </a:solidFill>
              </a:rPr>
              <a:t>〇〇</a:t>
            </a:r>
          </a:p>
        </p:txBody>
      </p:sp>
      <p:sp>
        <p:nvSpPr>
          <p:cNvPr id="53" name="利用イメージ1_補足">
            <a:extLst>
              <a:ext uri="{FF2B5EF4-FFF2-40B4-BE49-F238E27FC236}">
                <a16:creationId xmlns:a16="http://schemas.microsoft.com/office/drawing/2014/main" id="{F5D1DD28-0536-4474-7686-49C65EA70CE5}"/>
              </a:ext>
            </a:extLst>
          </p:cNvPr>
          <p:cNvSpPr txBox="1"/>
          <p:nvPr/>
        </p:nvSpPr>
        <p:spPr>
          <a:xfrm>
            <a:off x="8628573" y="2520950"/>
            <a:ext cx="2531552" cy="1688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1050" dirty="0">
                <a:solidFill>
                  <a:srgbClr val="6B6B6B"/>
                </a:solidFill>
              </a:rPr>
              <a:t>〇〇〇〇〇〇〇〇</a:t>
            </a:r>
          </a:p>
        </p:txBody>
      </p:sp>
      <p:sp>
        <p:nvSpPr>
          <p:cNvPr id="63" name="利用イメージ2_イラストの場所"/>
          <p:cNvSpPr/>
          <p:nvPr/>
        </p:nvSpPr>
        <p:spPr>
          <a:xfrm>
            <a:off x="4848653" y="3126592"/>
            <a:ext cx="2183542" cy="139083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25400" bIns="25400"/>
          <a:lstStyle/>
          <a:p>
            <a:pPr algn="ctr"/>
            <a:r>
              <a:rPr sz="1100" b="0">
                <a:solidFill>
                  <a:srgbClr val="6B6B6B"/>
                </a:solidFill>
                <a:latin typeface="Meiryo UI"/>
              </a:rPr>
              <a:t>（イラスト・写真）</a:t>
            </a:r>
          </a:p>
        </p:txBody>
      </p:sp>
      <p:sp>
        <p:nvSpPr>
          <p:cNvPr id="64" name="利用イメージ3_イラストの場所"/>
          <p:cNvSpPr/>
          <p:nvPr/>
        </p:nvSpPr>
        <p:spPr>
          <a:xfrm>
            <a:off x="8409338" y="3207227"/>
            <a:ext cx="2087373" cy="121403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25400" bIns="25400"/>
          <a:lstStyle/>
          <a:p>
            <a:pPr algn="ctr"/>
            <a:r>
              <a:rPr sz="1100" b="0">
                <a:solidFill>
                  <a:srgbClr val="6B6B6B"/>
                </a:solidFill>
                <a:latin typeface="Meiryo UI"/>
              </a:rPr>
              <a:t>（イラスト・写真）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E275518-04F0-9DD4-FBFB-0D616BDD7577}"/>
              </a:ext>
            </a:extLst>
          </p:cNvPr>
          <p:cNvSpPr txBox="1">
            <a:spLocks/>
          </p:cNvSpPr>
          <p:nvPr/>
        </p:nvSpPr>
        <p:spPr>
          <a:xfrm>
            <a:off x="482599" y="5549584"/>
            <a:ext cx="10972799" cy="381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182563" indent="-182563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l"/>
              <a:defRPr kumimoji="1" sz="18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dirty="0"/>
              <a:t>（このページで一番伝えたいことを1文で書く）</a:t>
            </a:r>
          </a:p>
        </p:txBody>
      </p:sp>
      <p:sp>
        <p:nvSpPr>
          <p:cNvPr id="61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>
            <a:extLst>
              <a:ext uri="{FF2B5EF4-FFF2-40B4-BE49-F238E27FC236}">
                <a16:creationId xmlns:a16="http://schemas.microsoft.com/office/drawing/2014/main" id="{C89E6A11-461F-113B-7846-A45F5E883E91}"/>
              </a:ext>
            </a:extLst>
          </p:cNvPr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rPr dirty="0" err="1"/>
              <a:t>解決策</a:t>
            </a:r>
            <a:r>
              <a:rPr dirty="0"/>
              <a:t>：</a:t>
            </a:r>
            <a:r>
              <a:rPr lang="ja-JP" altLang="en-US" dirty="0"/>
              <a:t>導入後の業務の流れ</a:t>
            </a:r>
            <a:endParaRPr dirty="0"/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791EC47D-E28B-A913-3D56-522E4670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DA73583-944D-2497-E9F6-14F17CEB3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8</a:t>
            </a:fld>
            <a:endParaRPr lang="ja-JP" alt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28BB5C5-C94E-3F67-BFBC-EA75672DF958}"/>
              </a:ext>
            </a:extLst>
          </p:cNvPr>
          <p:cNvSpPr txBox="1">
            <a:spLocks/>
          </p:cNvSpPr>
          <p:nvPr/>
        </p:nvSpPr>
        <p:spPr>
          <a:xfrm>
            <a:off x="482600" y="927100"/>
            <a:ext cx="11226800" cy="3810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182563" indent="-182563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l"/>
              <a:defRPr kumimoji="1" sz="1800" b="1" kern="1200">
                <a:solidFill>
                  <a:schemeClr val="tx1">
                    <a:lumMod val="90000"/>
                    <a:lumOff val="1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/>
              <a:t>（このページで一番伝えたいことを1文で書く）</a:t>
            </a:r>
          </a:p>
        </p:txBody>
      </p:sp>
      <p:sp>
        <p:nvSpPr>
          <p:cNvPr id="9" name="フロー_行1">
            <a:extLst>
              <a:ext uri="{FF2B5EF4-FFF2-40B4-BE49-F238E27FC236}">
                <a16:creationId xmlns:a16="http://schemas.microsoft.com/office/drawing/2014/main" id="{76C37566-2909-048B-81C2-1B143AD0DE8A}"/>
              </a:ext>
            </a:extLst>
          </p:cNvPr>
          <p:cNvSpPr/>
          <p:nvPr/>
        </p:nvSpPr>
        <p:spPr>
          <a:xfrm>
            <a:off x="652736" y="2205641"/>
            <a:ext cx="10942408" cy="951678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0" name="フロー_行1_だれ">
            <a:extLst>
              <a:ext uri="{FF2B5EF4-FFF2-40B4-BE49-F238E27FC236}">
                <a16:creationId xmlns:a16="http://schemas.microsoft.com/office/drawing/2014/main" id="{D5BE59EE-6790-45CA-B09C-A959462C8995}"/>
              </a:ext>
            </a:extLst>
          </p:cNvPr>
          <p:cNvSpPr/>
          <p:nvPr/>
        </p:nvSpPr>
        <p:spPr>
          <a:xfrm>
            <a:off x="652736" y="2205641"/>
            <a:ext cx="1485395" cy="951678"/>
          </a:xfrm>
          <a:prstGeom prst="rect">
            <a:avLst/>
          </a:prstGeom>
          <a:solidFill>
            <a:srgbClr val="F2F2F2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6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1" name="フロー_行2">
            <a:extLst>
              <a:ext uri="{FF2B5EF4-FFF2-40B4-BE49-F238E27FC236}">
                <a16:creationId xmlns:a16="http://schemas.microsoft.com/office/drawing/2014/main" id="{42A903B5-7767-E701-094B-2F3D095E8CCD}"/>
              </a:ext>
            </a:extLst>
          </p:cNvPr>
          <p:cNvSpPr/>
          <p:nvPr/>
        </p:nvSpPr>
        <p:spPr>
          <a:xfrm>
            <a:off x="652736" y="3157318"/>
            <a:ext cx="10942408" cy="951678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2" name="フロー_行2_だれ">
            <a:extLst>
              <a:ext uri="{FF2B5EF4-FFF2-40B4-BE49-F238E27FC236}">
                <a16:creationId xmlns:a16="http://schemas.microsoft.com/office/drawing/2014/main" id="{14EDF67E-DDF6-FC95-04D0-ED68ECFEEF71}"/>
              </a:ext>
            </a:extLst>
          </p:cNvPr>
          <p:cNvSpPr/>
          <p:nvPr/>
        </p:nvSpPr>
        <p:spPr>
          <a:xfrm>
            <a:off x="652736" y="3157318"/>
            <a:ext cx="1485395" cy="951678"/>
          </a:xfrm>
          <a:prstGeom prst="rect">
            <a:avLst/>
          </a:prstGeom>
          <a:solidFill>
            <a:srgbClr val="F2F2F2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600" b="1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13" name="フロー_行3">
            <a:extLst>
              <a:ext uri="{FF2B5EF4-FFF2-40B4-BE49-F238E27FC236}">
                <a16:creationId xmlns:a16="http://schemas.microsoft.com/office/drawing/2014/main" id="{609FD048-4DFB-7DA7-87AE-D05AFE22B24F}"/>
              </a:ext>
            </a:extLst>
          </p:cNvPr>
          <p:cNvSpPr/>
          <p:nvPr/>
        </p:nvSpPr>
        <p:spPr>
          <a:xfrm>
            <a:off x="652736" y="4108998"/>
            <a:ext cx="10942408" cy="1561902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4" name="フロー_行3_だれ">
            <a:extLst>
              <a:ext uri="{FF2B5EF4-FFF2-40B4-BE49-F238E27FC236}">
                <a16:creationId xmlns:a16="http://schemas.microsoft.com/office/drawing/2014/main" id="{4BB912CA-29B6-B6BD-3057-45BC2A29EDE6}"/>
              </a:ext>
            </a:extLst>
          </p:cNvPr>
          <p:cNvSpPr/>
          <p:nvPr/>
        </p:nvSpPr>
        <p:spPr>
          <a:xfrm>
            <a:off x="652736" y="4108998"/>
            <a:ext cx="1485395" cy="1561902"/>
          </a:xfrm>
          <a:prstGeom prst="rect">
            <a:avLst/>
          </a:prstGeom>
          <a:solidFill>
            <a:srgbClr val="F2F2F2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600" b="1">
                <a:solidFill>
                  <a:srgbClr val="262626"/>
                </a:solidFill>
                <a:latin typeface="Meiryo UI"/>
              </a:rPr>
              <a:t>〇〇〇</a:t>
            </a:r>
          </a:p>
          <a:p>
            <a:pPr algn="ctr"/>
            <a:r>
              <a:rPr sz="16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5" name="フロー_手順1">
            <a:extLst>
              <a:ext uri="{FF2B5EF4-FFF2-40B4-BE49-F238E27FC236}">
                <a16:creationId xmlns:a16="http://schemas.microsoft.com/office/drawing/2014/main" id="{0CFEAF9F-3461-770D-5DA2-66E9C004BBEB}"/>
              </a:ext>
            </a:extLst>
          </p:cNvPr>
          <p:cNvSpPr/>
          <p:nvPr/>
        </p:nvSpPr>
        <p:spPr>
          <a:xfrm>
            <a:off x="2274292" y="3272265"/>
            <a:ext cx="1303434" cy="723478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0" rIns="50800" bIns="0" rtlCol="0" anchor="ctr"/>
          <a:lstStyle/>
          <a:p>
            <a:pPr algn="ctr"/>
            <a:r>
              <a:rPr sz="1400" b="1" dirty="0" err="1">
                <a:solidFill>
                  <a:srgbClr val="262626"/>
                </a:solidFill>
                <a:latin typeface="Meiryo UI"/>
              </a:rPr>
              <a:t>〇〇〇〇</a:t>
            </a:r>
            <a:endParaRPr sz="1400" b="1" dirty="0">
              <a:solidFill>
                <a:srgbClr val="262626"/>
              </a:solidFill>
              <a:latin typeface="Meiryo UI"/>
            </a:endParaRPr>
          </a:p>
          <a:p>
            <a:pPr algn="ctr"/>
            <a:r>
              <a:rPr sz="1000" b="0" dirty="0">
                <a:solidFill>
                  <a:srgbClr val="6B6B6B"/>
                </a:solidFill>
                <a:latin typeface="Meiryo UI"/>
              </a:rPr>
              <a:t>〇〇</a:t>
            </a:r>
          </a:p>
        </p:txBody>
      </p:sp>
      <p:sp>
        <p:nvSpPr>
          <p:cNvPr id="16" name="フロー_手順2">
            <a:extLst>
              <a:ext uri="{FF2B5EF4-FFF2-40B4-BE49-F238E27FC236}">
                <a16:creationId xmlns:a16="http://schemas.microsoft.com/office/drawing/2014/main" id="{C123C025-7CF2-4233-90A3-EFC83F9F9E0D}"/>
              </a:ext>
            </a:extLst>
          </p:cNvPr>
          <p:cNvSpPr/>
          <p:nvPr/>
        </p:nvSpPr>
        <p:spPr>
          <a:xfrm>
            <a:off x="2274292" y="4261131"/>
            <a:ext cx="1303434" cy="723478"/>
          </a:xfrm>
          <a:prstGeom prst="rect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0" rIns="508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〇〇〇</a:t>
            </a:r>
          </a:p>
          <a:p>
            <a:pPr algn="ctr"/>
            <a:r>
              <a:rPr sz="1000" b="0">
                <a:solidFill>
                  <a:srgbClr val="6B6B6B"/>
                </a:solidFill>
                <a:latin typeface="Meiryo UI"/>
              </a:rPr>
              <a:t>〇〇〇〇</a:t>
            </a:r>
          </a:p>
        </p:txBody>
      </p:sp>
      <p:sp>
        <p:nvSpPr>
          <p:cNvPr id="17" name="フロー_手順3">
            <a:extLst>
              <a:ext uri="{FF2B5EF4-FFF2-40B4-BE49-F238E27FC236}">
                <a16:creationId xmlns:a16="http://schemas.microsoft.com/office/drawing/2014/main" id="{3B9E16F6-91AE-F004-3F41-9812C53A082B}"/>
              </a:ext>
            </a:extLst>
          </p:cNvPr>
          <p:cNvSpPr/>
          <p:nvPr/>
        </p:nvSpPr>
        <p:spPr>
          <a:xfrm>
            <a:off x="3850542" y="2320586"/>
            <a:ext cx="1303434" cy="723478"/>
          </a:xfrm>
          <a:prstGeom prst="rect">
            <a:avLst/>
          </a:prstGeom>
          <a:solidFill>
            <a:srgbClr val="FFFFFF"/>
          </a:solidFill>
          <a:ln w="9525">
            <a:solidFill>
              <a:srgbClr val="8C8C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0" rIns="508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  <a:p>
            <a:pPr algn="ctr"/>
            <a:r>
              <a:rPr sz="1000" b="0">
                <a:solidFill>
                  <a:srgbClr val="6B6B6B"/>
                </a:solidFill>
                <a:latin typeface="Meiryo UI"/>
              </a:rPr>
              <a:t>〇〇〇〇</a:t>
            </a:r>
          </a:p>
        </p:txBody>
      </p:sp>
      <p:sp>
        <p:nvSpPr>
          <p:cNvPr id="18" name="フロー_手順4">
            <a:extLst>
              <a:ext uri="{FF2B5EF4-FFF2-40B4-BE49-F238E27FC236}">
                <a16:creationId xmlns:a16="http://schemas.microsoft.com/office/drawing/2014/main" id="{42E5AF2D-DC8B-73AB-CB7E-4D42EBCBCFDC}"/>
              </a:ext>
            </a:extLst>
          </p:cNvPr>
          <p:cNvSpPr/>
          <p:nvPr/>
        </p:nvSpPr>
        <p:spPr>
          <a:xfrm>
            <a:off x="5426795" y="4261131"/>
            <a:ext cx="1303434" cy="723478"/>
          </a:xfrm>
          <a:prstGeom prst="rect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0" rIns="50800" bIns="0" rtlCol="0" anchor="ctr"/>
          <a:lstStyle/>
          <a:p>
            <a:pPr algn="ctr"/>
            <a:r>
              <a:rPr sz="1400" b="1" dirty="0" err="1">
                <a:solidFill>
                  <a:srgbClr val="262626"/>
                </a:solidFill>
                <a:latin typeface="Meiryo UI"/>
              </a:rPr>
              <a:t>〇〇〇〇</a:t>
            </a:r>
            <a:endParaRPr sz="1400" b="1" dirty="0">
              <a:solidFill>
                <a:srgbClr val="262626"/>
              </a:solidFill>
              <a:latin typeface="Meiryo UI"/>
            </a:endParaRPr>
          </a:p>
          <a:p>
            <a:pPr algn="ctr"/>
            <a:r>
              <a:rPr sz="1000" b="0" dirty="0" err="1">
                <a:solidFill>
                  <a:srgbClr val="6B6B6B"/>
                </a:solidFill>
                <a:latin typeface="Meiryo UI"/>
              </a:rPr>
              <a:t>〇〇〇〇</a:t>
            </a:r>
            <a:endParaRPr sz="1000" b="0" dirty="0">
              <a:solidFill>
                <a:srgbClr val="6B6B6B"/>
              </a:solidFill>
              <a:latin typeface="Meiryo UI"/>
            </a:endParaRPr>
          </a:p>
        </p:txBody>
      </p:sp>
      <p:sp>
        <p:nvSpPr>
          <p:cNvPr id="19" name="フロー_手順5">
            <a:extLst>
              <a:ext uri="{FF2B5EF4-FFF2-40B4-BE49-F238E27FC236}">
                <a16:creationId xmlns:a16="http://schemas.microsoft.com/office/drawing/2014/main" id="{1A5087C6-B23E-B421-F69A-EE4C1195F618}"/>
              </a:ext>
            </a:extLst>
          </p:cNvPr>
          <p:cNvSpPr/>
          <p:nvPr/>
        </p:nvSpPr>
        <p:spPr>
          <a:xfrm>
            <a:off x="7003046" y="4261131"/>
            <a:ext cx="1303434" cy="723478"/>
          </a:xfrm>
          <a:prstGeom prst="rect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0" rIns="50800" bIns="0" rtlCol="0" anchor="ctr"/>
          <a:lstStyle/>
          <a:p>
            <a:pPr algn="ctr"/>
            <a:r>
              <a:rPr sz="1400" b="1" dirty="0" err="1">
                <a:solidFill>
                  <a:srgbClr val="262626"/>
                </a:solidFill>
                <a:latin typeface="Meiryo UI"/>
              </a:rPr>
              <a:t>〇〇〇〇</a:t>
            </a:r>
            <a:endParaRPr sz="1400" b="1" dirty="0">
              <a:solidFill>
                <a:srgbClr val="262626"/>
              </a:solidFill>
              <a:latin typeface="Meiryo UI"/>
            </a:endParaRPr>
          </a:p>
          <a:p>
            <a:pPr algn="ctr"/>
            <a:r>
              <a:rPr sz="1000" b="0" dirty="0" err="1">
                <a:solidFill>
                  <a:srgbClr val="6B6B6B"/>
                </a:solidFill>
                <a:latin typeface="Meiryo UI"/>
              </a:rPr>
              <a:t>〇〇〇</a:t>
            </a:r>
            <a:endParaRPr sz="1000" b="0" dirty="0">
              <a:solidFill>
                <a:srgbClr val="6B6B6B"/>
              </a:solidFill>
              <a:latin typeface="Meiryo UI"/>
            </a:endParaRPr>
          </a:p>
        </p:txBody>
      </p:sp>
      <p:sp>
        <p:nvSpPr>
          <p:cNvPr id="20" name="フロー_手順6">
            <a:extLst>
              <a:ext uri="{FF2B5EF4-FFF2-40B4-BE49-F238E27FC236}">
                <a16:creationId xmlns:a16="http://schemas.microsoft.com/office/drawing/2014/main" id="{C2F70241-8E85-63A2-AB2E-9368FCC04EB7}"/>
              </a:ext>
            </a:extLst>
          </p:cNvPr>
          <p:cNvSpPr/>
          <p:nvPr/>
        </p:nvSpPr>
        <p:spPr>
          <a:xfrm>
            <a:off x="8579298" y="4261131"/>
            <a:ext cx="1303434" cy="723478"/>
          </a:xfrm>
          <a:prstGeom prst="rect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0" rIns="508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  <a:p>
            <a:pPr algn="ctr"/>
            <a:r>
              <a:rPr sz="1000" b="0">
                <a:solidFill>
                  <a:srgbClr val="6B6B6B"/>
                </a:solidFill>
                <a:latin typeface="Meiryo UI"/>
              </a:rPr>
              <a:t>〇〇〇〇</a:t>
            </a:r>
          </a:p>
        </p:txBody>
      </p:sp>
      <p:sp>
        <p:nvSpPr>
          <p:cNvPr id="21" name="フロー_手順7">
            <a:extLst>
              <a:ext uri="{FF2B5EF4-FFF2-40B4-BE49-F238E27FC236}">
                <a16:creationId xmlns:a16="http://schemas.microsoft.com/office/drawing/2014/main" id="{BACA3324-AED3-43D5-F276-7A76333E041F}"/>
              </a:ext>
            </a:extLst>
          </p:cNvPr>
          <p:cNvSpPr/>
          <p:nvPr/>
        </p:nvSpPr>
        <p:spPr>
          <a:xfrm>
            <a:off x="10155549" y="2320586"/>
            <a:ext cx="1303434" cy="723478"/>
          </a:xfrm>
          <a:prstGeom prst="rect">
            <a:avLst/>
          </a:prstGeom>
          <a:solidFill>
            <a:srgbClr val="FFFFFF"/>
          </a:solidFill>
          <a:ln w="9525">
            <a:solidFill>
              <a:srgbClr val="8C8C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0" rIns="508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  <a:p>
            <a:pPr algn="ctr"/>
            <a:r>
              <a:rPr sz="1000" b="0">
                <a:solidFill>
                  <a:srgbClr val="6B6B6B"/>
                </a:solidFill>
                <a:latin typeface="Meiryo UI"/>
              </a:rPr>
              <a:t>〇〇〇</a:t>
            </a:r>
          </a:p>
        </p:txBody>
      </p:sp>
      <p:cxnSp>
        <p:nvCxnSpPr>
          <p:cNvPr id="22" name="フロー_矢印_月末">
            <a:extLst>
              <a:ext uri="{FF2B5EF4-FFF2-40B4-BE49-F238E27FC236}">
                <a16:creationId xmlns:a16="http://schemas.microsoft.com/office/drawing/2014/main" id="{25460C8B-AB6A-1EF9-E890-AAC7A3677A56}"/>
              </a:ext>
            </a:extLst>
          </p:cNvPr>
          <p:cNvCxnSpPr>
            <a:stCxn id="15" idx="2"/>
            <a:endCxn id="16" idx="0"/>
          </p:cNvCxnSpPr>
          <p:nvPr/>
        </p:nvCxnSpPr>
        <p:spPr>
          <a:xfrm flipH="1">
            <a:off x="2926009" y="3995743"/>
            <a:ext cx="0" cy="265388"/>
          </a:xfrm>
          <a:prstGeom prst="line">
            <a:avLst/>
          </a:prstGeom>
          <a:ln w="15875">
            <a:solidFill>
              <a:srgbClr val="6B6B6B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フロー_矢印1">
            <a:extLst>
              <a:ext uri="{FF2B5EF4-FFF2-40B4-BE49-F238E27FC236}">
                <a16:creationId xmlns:a16="http://schemas.microsoft.com/office/drawing/2014/main" id="{96288D6D-7D86-C84C-7908-7018ED7E1992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>
            <a:off x="5153976" y="2682325"/>
            <a:ext cx="272818" cy="1940545"/>
          </a:xfrm>
          <a:prstGeom prst="bentConnector3">
            <a:avLst/>
          </a:prstGeom>
          <a:ln w="15875">
            <a:solidFill>
              <a:srgbClr val="6B6B6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フロー_矢印2">
            <a:extLst>
              <a:ext uri="{FF2B5EF4-FFF2-40B4-BE49-F238E27FC236}">
                <a16:creationId xmlns:a16="http://schemas.microsoft.com/office/drawing/2014/main" id="{9FE6598C-62EB-BCE9-94AA-8EC295B13044}"/>
              </a:ext>
            </a:extLst>
          </p:cNvPr>
          <p:cNvCxnSpPr>
            <a:stCxn id="18" idx="3"/>
            <a:endCxn id="19" idx="1"/>
          </p:cNvCxnSpPr>
          <p:nvPr/>
        </p:nvCxnSpPr>
        <p:spPr>
          <a:xfrm flipV="1">
            <a:off x="6730229" y="4622870"/>
            <a:ext cx="272818" cy="0"/>
          </a:xfrm>
          <a:prstGeom prst="bentConnector3">
            <a:avLst/>
          </a:prstGeom>
          <a:ln w="15875">
            <a:solidFill>
              <a:srgbClr val="6B6B6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フロー_矢印3">
            <a:extLst>
              <a:ext uri="{FF2B5EF4-FFF2-40B4-BE49-F238E27FC236}">
                <a16:creationId xmlns:a16="http://schemas.microsoft.com/office/drawing/2014/main" id="{4C947547-316B-0D07-3FE0-FE81E355F481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 flipV="1">
            <a:off x="8306480" y="4622870"/>
            <a:ext cx="272818" cy="0"/>
          </a:xfrm>
          <a:prstGeom prst="bentConnector3">
            <a:avLst/>
          </a:prstGeom>
          <a:ln w="15875">
            <a:solidFill>
              <a:srgbClr val="6B6B6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フロー_矢印4">
            <a:extLst>
              <a:ext uri="{FF2B5EF4-FFF2-40B4-BE49-F238E27FC236}">
                <a16:creationId xmlns:a16="http://schemas.microsoft.com/office/drawing/2014/main" id="{F6AD40CD-E34C-1FC8-14F8-D92FAD6E9743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 flipV="1">
            <a:off x="9882731" y="2682325"/>
            <a:ext cx="272818" cy="1940545"/>
          </a:xfrm>
          <a:prstGeom prst="bentConnector3">
            <a:avLst/>
          </a:prstGeom>
          <a:ln w="15875">
            <a:solidFill>
              <a:srgbClr val="6B6B6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楕円 72">
            <a:extLst>
              <a:ext uri="{FF2B5EF4-FFF2-40B4-BE49-F238E27FC236}">
                <a16:creationId xmlns:a16="http://schemas.microsoft.com/office/drawing/2014/main" id="{A64C6BD0-40C2-0161-C0FB-76D6B1C387BE}"/>
              </a:ext>
            </a:extLst>
          </p:cNvPr>
          <p:cNvSpPr/>
          <p:nvPr/>
        </p:nvSpPr>
        <p:spPr>
          <a:xfrm>
            <a:off x="2849380" y="2368108"/>
            <a:ext cx="933081" cy="7131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1050" b="1" dirty="0"/>
              <a:t>〇〇〇〇</a:t>
            </a:r>
          </a:p>
        </p:txBody>
      </p:sp>
      <p:sp>
        <p:nvSpPr>
          <p:cNvPr id="74" name="フリーフォーム: 図形 73">
            <a:extLst>
              <a:ext uri="{FF2B5EF4-FFF2-40B4-BE49-F238E27FC236}">
                <a16:creationId xmlns:a16="http://schemas.microsoft.com/office/drawing/2014/main" id="{AB05B1CC-2679-8DDC-525A-212849C9E744}"/>
              </a:ext>
            </a:extLst>
          </p:cNvPr>
          <p:cNvSpPr/>
          <p:nvPr/>
        </p:nvSpPr>
        <p:spPr>
          <a:xfrm>
            <a:off x="3225800" y="2946400"/>
            <a:ext cx="351924" cy="279400"/>
          </a:xfrm>
          <a:custGeom>
            <a:avLst/>
            <a:gdLst>
              <a:gd name="csX0" fmla="*/ 12700 w 152400"/>
              <a:gd name="csY0" fmla="*/ 25400 h 279400"/>
              <a:gd name="csX1" fmla="*/ 0 w 152400"/>
              <a:gd name="csY1" fmla="*/ 279400 h 279400"/>
              <a:gd name="csX2" fmla="*/ 152400 w 152400"/>
              <a:gd name="csY2" fmla="*/ 0 h 279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52400" h="279400">
                <a:moveTo>
                  <a:pt x="12700" y="25400"/>
                </a:moveTo>
                <a:lnTo>
                  <a:pt x="0" y="279400"/>
                </a:lnTo>
                <a:lnTo>
                  <a:pt x="152400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>
            <a:extLst>
              <a:ext uri="{FF2B5EF4-FFF2-40B4-BE49-F238E27FC236}">
                <a16:creationId xmlns:a16="http://schemas.microsoft.com/office/drawing/2014/main" id="{8E771A6B-D344-CBF2-68A6-DE0F31020430}"/>
              </a:ext>
            </a:extLst>
          </p:cNvPr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rPr dirty="0" err="1"/>
              <a:t>解決策</a:t>
            </a:r>
            <a:r>
              <a:rPr dirty="0"/>
              <a:t>：</a:t>
            </a:r>
            <a:r>
              <a:rPr lang="ja-JP" altLang="en-US" dirty="0"/>
              <a:t>貴社</a:t>
            </a:r>
            <a:r>
              <a:rPr dirty="0" err="1"/>
              <a:t>課題に効く</a:t>
            </a:r>
            <a:r>
              <a:rPr lang="ja-JP" altLang="en-US" dirty="0"/>
              <a:t>主な</a:t>
            </a:r>
            <a:r>
              <a:rPr dirty="0" err="1"/>
              <a:t>機能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89AE13-AF97-E4F8-7658-7CA4B4E44D4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（このページで一番伝えたいことを1文で書く）</a:t>
            </a:r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B7A7ACA2-C1C4-D00B-B0BE-D9AE1C0AB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ACF037CE-4282-8A6D-F168-296785C3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9</a:t>
            </a:fld>
            <a:endParaRPr lang="ja-JP" altLang="en-US"/>
          </a:p>
        </p:txBody>
      </p:sp>
      <p:sp>
        <p:nvSpPr>
          <p:cNvPr id="31" name="表1_効く課題">
            <a:extLst>
              <a:ext uri="{FF2B5EF4-FFF2-40B4-BE49-F238E27FC236}">
                <a16:creationId xmlns:a16="http://schemas.microsoft.com/office/drawing/2014/main" id="{C6CBB4D4-0DF1-A727-6576-895C6C50EC30}"/>
              </a:ext>
            </a:extLst>
          </p:cNvPr>
          <p:cNvSpPr/>
          <p:nvPr/>
        </p:nvSpPr>
        <p:spPr>
          <a:xfrm>
            <a:off x="734460" y="1810014"/>
            <a:ext cx="2458115" cy="44891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</a:rPr>
              <a:t>〇〇〇〇〇〇</a:t>
            </a:r>
          </a:p>
        </p:txBody>
      </p:sp>
      <p:sp>
        <p:nvSpPr>
          <p:cNvPr id="34" name="表4_できること">
            <a:extLst>
              <a:ext uri="{FF2B5EF4-FFF2-40B4-BE49-F238E27FC236}">
                <a16:creationId xmlns:a16="http://schemas.microsoft.com/office/drawing/2014/main" id="{AF4867AA-7BAC-2040-08ED-414777C9CFF5}"/>
              </a:ext>
            </a:extLst>
          </p:cNvPr>
          <p:cNvSpPr txBox="1"/>
          <p:nvPr/>
        </p:nvSpPr>
        <p:spPr>
          <a:xfrm>
            <a:off x="734460" y="3942376"/>
            <a:ext cx="2458115" cy="6765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ja-JP" altLang="en-US" sz="1300" dirty="0">
                <a:solidFill>
                  <a:srgbClr val="262626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〇〇〇〇〇〇〇〇〇〇〇〇</a:t>
            </a:r>
          </a:p>
        </p:txBody>
      </p:sp>
      <p:sp>
        <p:nvSpPr>
          <p:cNvPr id="35" name="表1_効く課題">
            <a:extLst>
              <a:ext uri="{FF2B5EF4-FFF2-40B4-BE49-F238E27FC236}">
                <a16:creationId xmlns:a16="http://schemas.microsoft.com/office/drawing/2014/main" id="{DCB143A2-C5AE-969A-606B-13865AC8D300}"/>
              </a:ext>
            </a:extLst>
          </p:cNvPr>
          <p:cNvSpPr/>
          <p:nvPr/>
        </p:nvSpPr>
        <p:spPr>
          <a:xfrm>
            <a:off x="734460" y="2609650"/>
            <a:ext cx="2458115" cy="1192440"/>
          </a:xfrm>
          <a:prstGeom prst="round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endParaRPr/>
          </a:p>
        </p:txBody>
      </p:sp>
      <p:sp>
        <p:nvSpPr>
          <p:cNvPr id="37" name="表1_効く課題">
            <a:extLst>
              <a:ext uri="{FF2B5EF4-FFF2-40B4-BE49-F238E27FC236}">
                <a16:creationId xmlns:a16="http://schemas.microsoft.com/office/drawing/2014/main" id="{ACF907DF-2078-7B81-CA3F-491B9EA620C4}"/>
              </a:ext>
            </a:extLst>
          </p:cNvPr>
          <p:cNvSpPr/>
          <p:nvPr/>
        </p:nvSpPr>
        <p:spPr>
          <a:xfrm>
            <a:off x="3483437" y="1810014"/>
            <a:ext cx="2458115" cy="44891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</a:rPr>
              <a:t>〇〇〇</a:t>
            </a:r>
          </a:p>
        </p:txBody>
      </p:sp>
      <p:sp>
        <p:nvSpPr>
          <p:cNvPr id="38" name="表4_できること">
            <a:extLst>
              <a:ext uri="{FF2B5EF4-FFF2-40B4-BE49-F238E27FC236}">
                <a16:creationId xmlns:a16="http://schemas.microsoft.com/office/drawing/2014/main" id="{F7F1CEA4-5208-1989-974B-BB048DD42500}"/>
              </a:ext>
            </a:extLst>
          </p:cNvPr>
          <p:cNvSpPr txBox="1"/>
          <p:nvPr/>
        </p:nvSpPr>
        <p:spPr>
          <a:xfrm>
            <a:off x="3483437" y="3942376"/>
            <a:ext cx="2458115" cy="6765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ja-JP" altLang="en-US" sz="1300" dirty="0">
                <a:solidFill>
                  <a:srgbClr val="262626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〇〇〇〇〇〇〇〇〇〇〇〇</a:t>
            </a:r>
          </a:p>
        </p:txBody>
      </p:sp>
      <p:sp>
        <p:nvSpPr>
          <p:cNvPr id="39" name="表1_効く課題">
            <a:extLst>
              <a:ext uri="{FF2B5EF4-FFF2-40B4-BE49-F238E27FC236}">
                <a16:creationId xmlns:a16="http://schemas.microsoft.com/office/drawing/2014/main" id="{7829332D-EE44-55D0-8FCA-45CD3DF58975}"/>
              </a:ext>
            </a:extLst>
          </p:cNvPr>
          <p:cNvSpPr/>
          <p:nvPr/>
        </p:nvSpPr>
        <p:spPr>
          <a:xfrm>
            <a:off x="3483437" y="2609650"/>
            <a:ext cx="2458115" cy="1192440"/>
          </a:xfrm>
          <a:prstGeom prst="round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endParaRPr/>
          </a:p>
        </p:txBody>
      </p:sp>
      <p:sp>
        <p:nvSpPr>
          <p:cNvPr id="40" name="表1_効く課題">
            <a:extLst>
              <a:ext uri="{FF2B5EF4-FFF2-40B4-BE49-F238E27FC236}">
                <a16:creationId xmlns:a16="http://schemas.microsoft.com/office/drawing/2014/main" id="{B2CB1E97-21D4-FC06-6CD6-489760C1293F}"/>
              </a:ext>
            </a:extLst>
          </p:cNvPr>
          <p:cNvSpPr/>
          <p:nvPr/>
        </p:nvSpPr>
        <p:spPr>
          <a:xfrm>
            <a:off x="6232414" y="1810014"/>
            <a:ext cx="2458115" cy="44891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</a:rPr>
              <a:t>〇〇〇</a:t>
            </a:r>
          </a:p>
        </p:txBody>
      </p:sp>
      <p:sp>
        <p:nvSpPr>
          <p:cNvPr id="41" name="表4_できること">
            <a:extLst>
              <a:ext uri="{FF2B5EF4-FFF2-40B4-BE49-F238E27FC236}">
                <a16:creationId xmlns:a16="http://schemas.microsoft.com/office/drawing/2014/main" id="{71725688-1E42-F37A-5152-3CA3D3817D3F}"/>
              </a:ext>
            </a:extLst>
          </p:cNvPr>
          <p:cNvSpPr txBox="1"/>
          <p:nvPr/>
        </p:nvSpPr>
        <p:spPr>
          <a:xfrm>
            <a:off x="6232414" y="3942376"/>
            <a:ext cx="2458115" cy="4465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ja-JP" altLang="en-US" sz="1300" dirty="0">
                <a:solidFill>
                  <a:srgbClr val="262626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〇〇〇〇〇〇〇〇〇〇〇〇</a:t>
            </a:r>
          </a:p>
        </p:txBody>
      </p:sp>
      <p:sp>
        <p:nvSpPr>
          <p:cNvPr id="42" name="表1_効く課題">
            <a:extLst>
              <a:ext uri="{FF2B5EF4-FFF2-40B4-BE49-F238E27FC236}">
                <a16:creationId xmlns:a16="http://schemas.microsoft.com/office/drawing/2014/main" id="{140C0384-E1AF-65A4-505C-6264783390E2}"/>
              </a:ext>
            </a:extLst>
          </p:cNvPr>
          <p:cNvSpPr/>
          <p:nvPr/>
        </p:nvSpPr>
        <p:spPr>
          <a:xfrm>
            <a:off x="6232414" y="2609650"/>
            <a:ext cx="2458115" cy="1192440"/>
          </a:xfrm>
          <a:prstGeom prst="round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endParaRPr/>
          </a:p>
        </p:txBody>
      </p:sp>
      <p:sp>
        <p:nvSpPr>
          <p:cNvPr id="43" name="表1_効く課題">
            <a:extLst>
              <a:ext uri="{FF2B5EF4-FFF2-40B4-BE49-F238E27FC236}">
                <a16:creationId xmlns:a16="http://schemas.microsoft.com/office/drawing/2014/main" id="{79D0B15D-61E8-ECCE-E7AC-548742BE8B6B}"/>
              </a:ext>
            </a:extLst>
          </p:cNvPr>
          <p:cNvSpPr/>
          <p:nvPr/>
        </p:nvSpPr>
        <p:spPr>
          <a:xfrm>
            <a:off x="8981391" y="1810014"/>
            <a:ext cx="2458115" cy="44891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</a:rPr>
              <a:t>〇〇〇</a:t>
            </a:r>
          </a:p>
        </p:txBody>
      </p:sp>
      <p:sp>
        <p:nvSpPr>
          <p:cNvPr id="44" name="表4_できること">
            <a:extLst>
              <a:ext uri="{FF2B5EF4-FFF2-40B4-BE49-F238E27FC236}">
                <a16:creationId xmlns:a16="http://schemas.microsoft.com/office/drawing/2014/main" id="{1CA364C4-2F41-D12D-55BB-9F6C4E8B2212}"/>
              </a:ext>
            </a:extLst>
          </p:cNvPr>
          <p:cNvSpPr txBox="1"/>
          <p:nvPr/>
        </p:nvSpPr>
        <p:spPr>
          <a:xfrm>
            <a:off x="8981391" y="3942376"/>
            <a:ext cx="2458115" cy="4403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ja-JP" altLang="en-US" sz="1300" dirty="0">
                <a:solidFill>
                  <a:srgbClr val="262626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〇〇〇〇〇〇〇〇〇〇〇〇</a:t>
            </a:r>
          </a:p>
        </p:txBody>
      </p:sp>
      <p:sp>
        <p:nvSpPr>
          <p:cNvPr id="45" name="表1_効く課題">
            <a:extLst>
              <a:ext uri="{FF2B5EF4-FFF2-40B4-BE49-F238E27FC236}">
                <a16:creationId xmlns:a16="http://schemas.microsoft.com/office/drawing/2014/main" id="{29A5959A-0E28-5C8A-35FC-73B880C91042}"/>
              </a:ext>
            </a:extLst>
          </p:cNvPr>
          <p:cNvSpPr/>
          <p:nvPr/>
        </p:nvSpPr>
        <p:spPr>
          <a:xfrm>
            <a:off x="8981391" y="2609650"/>
            <a:ext cx="2458115" cy="1192440"/>
          </a:xfrm>
          <a:prstGeom prst="round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endParaRPr/>
          </a:p>
        </p:txBody>
      </p:sp>
      <p:sp>
        <p:nvSpPr>
          <p:cNvPr id="48" name="利用イメージ_矢印1">
            <a:extLst>
              <a:ext uri="{FF2B5EF4-FFF2-40B4-BE49-F238E27FC236}">
                <a16:creationId xmlns:a16="http://schemas.microsoft.com/office/drawing/2014/main" id="{581B8218-DCEC-0889-1C7E-7FEED94E0E10}"/>
              </a:ext>
            </a:extLst>
          </p:cNvPr>
          <p:cNvSpPr/>
          <p:nvPr/>
        </p:nvSpPr>
        <p:spPr>
          <a:xfrm rot="10800000">
            <a:off x="1843322" y="4728176"/>
            <a:ext cx="254000" cy="177800"/>
          </a:xfrm>
          <a:prstGeom prst="triangle">
            <a:avLst/>
          </a:prstGeom>
          <a:solidFill>
            <a:srgbClr val="6B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表4_できること">
            <a:extLst>
              <a:ext uri="{FF2B5EF4-FFF2-40B4-BE49-F238E27FC236}">
                <a16:creationId xmlns:a16="http://schemas.microsoft.com/office/drawing/2014/main" id="{CEC4C5BE-AFF5-112A-5B68-C96CE6F1F975}"/>
              </a:ext>
            </a:extLst>
          </p:cNvPr>
          <p:cNvSpPr txBox="1"/>
          <p:nvPr/>
        </p:nvSpPr>
        <p:spPr>
          <a:xfrm>
            <a:off x="734460" y="5090181"/>
            <a:ext cx="2458115" cy="474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ja-JP" altLang="en-US" sz="1400" b="1" dirty="0">
                <a:solidFill>
                  <a:schemeClr val="accent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</a:t>
            </a:r>
            <a:endParaRPr lang="en-US" altLang="ja-JP" sz="1400" b="1" dirty="0">
              <a:solidFill>
                <a:schemeClr val="accent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algn="ctr">
              <a:lnSpc>
                <a:spcPct val="115000"/>
              </a:lnSpc>
            </a:pPr>
            <a:r>
              <a:rPr lang="ja-JP" altLang="en-US" sz="1400" b="1" dirty="0">
                <a:solidFill>
                  <a:schemeClr val="accent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</a:t>
            </a:r>
          </a:p>
        </p:txBody>
      </p:sp>
      <p:sp>
        <p:nvSpPr>
          <p:cNvPr id="52" name="利用イメージ_矢印1">
            <a:extLst>
              <a:ext uri="{FF2B5EF4-FFF2-40B4-BE49-F238E27FC236}">
                <a16:creationId xmlns:a16="http://schemas.microsoft.com/office/drawing/2014/main" id="{C867C22C-F560-6026-3700-9D27A2E4546B}"/>
              </a:ext>
            </a:extLst>
          </p:cNvPr>
          <p:cNvSpPr/>
          <p:nvPr/>
        </p:nvSpPr>
        <p:spPr>
          <a:xfrm rot="10800000">
            <a:off x="4592299" y="4728176"/>
            <a:ext cx="254000" cy="177800"/>
          </a:xfrm>
          <a:prstGeom prst="triangle">
            <a:avLst/>
          </a:prstGeom>
          <a:solidFill>
            <a:srgbClr val="6B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表4_できること">
            <a:extLst>
              <a:ext uri="{FF2B5EF4-FFF2-40B4-BE49-F238E27FC236}">
                <a16:creationId xmlns:a16="http://schemas.microsoft.com/office/drawing/2014/main" id="{482C1347-3709-4884-8C99-1084CA3C5C9D}"/>
              </a:ext>
            </a:extLst>
          </p:cNvPr>
          <p:cNvSpPr txBox="1"/>
          <p:nvPr/>
        </p:nvSpPr>
        <p:spPr>
          <a:xfrm>
            <a:off x="3483437" y="5090181"/>
            <a:ext cx="2458115" cy="474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ja-JP" altLang="en-US" sz="1400" b="1" dirty="0">
                <a:solidFill>
                  <a:schemeClr val="accent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</a:t>
            </a:r>
          </a:p>
        </p:txBody>
      </p:sp>
      <p:sp>
        <p:nvSpPr>
          <p:cNvPr id="54" name="利用イメージ_矢印1">
            <a:extLst>
              <a:ext uri="{FF2B5EF4-FFF2-40B4-BE49-F238E27FC236}">
                <a16:creationId xmlns:a16="http://schemas.microsoft.com/office/drawing/2014/main" id="{CCA1DF8D-D5AC-F95D-FAF7-C984C435515B}"/>
              </a:ext>
            </a:extLst>
          </p:cNvPr>
          <p:cNvSpPr/>
          <p:nvPr/>
        </p:nvSpPr>
        <p:spPr>
          <a:xfrm rot="10800000">
            <a:off x="7341276" y="4728176"/>
            <a:ext cx="254000" cy="177800"/>
          </a:xfrm>
          <a:prstGeom prst="triangle">
            <a:avLst/>
          </a:prstGeom>
          <a:solidFill>
            <a:srgbClr val="6B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表4_できること">
            <a:extLst>
              <a:ext uri="{FF2B5EF4-FFF2-40B4-BE49-F238E27FC236}">
                <a16:creationId xmlns:a16="http://schemas.microsoft.com/office/drawing/2014/main" id="{1CB06016-13B7-5595-A29B-38AB8BD407FA}"/>
              </a:ext>
            </a:extLst>
          </p:cNvPr>
          <p:cNvSpPr txBox="1"/>
          <p:nvPr/>
        </p:nvSpPr>
        <p:spPr>
          <a:xfrm>
            <a:off x="6232414" y="5090181"/>
            <a:ext cx="2458115" cy="474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ja-JP" altLang="en-US" sz="1400" b="1" dirty="0">
                <a:solidFill>
                  <a:schemeClr val="accent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</a:t>
            </a:r>
          </a:p>
        </p:txBody>
      </p:sp>
      <p:sp>
        <p:nvSpPr>
          <p:cNvPr id="56" name="利用イメージ_矢印1">
            <a:extLst>
              <a:ext uri="{FF2B5EF4-FFF2-40B4-BE49-F238E27FC236}">
                <a16:creationId xmlns:a16="http://schemas.microsoft.com/office/drawing/2014/main" id="{A05BBC5A-5982-E54F-EF6C-9A5A1B3AF05F}"/>
              </a:ext>
            </a:extLst>
          </p:cNvPr>
          <p:cNvSpPr/>
          <p:nvPr/>
        </p:nvSpPr>
        <p:spPr>
          <a:xfrm rot="10800000">
            <a:off x="10090253" y="4728176"/>
            <a:ext cx="254000" cy="177800"/>
          </a:xfrm>
          <a:prstGeom prst="triangle">
            <a:avLst/>
          </a:prstGeom>
          <a:solidFill>
            <a:srgbClr val="6B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表4_できること">
            <a:extLst>
              <a:ext uri="{FF2B5EF4-FFF2-40B4-BE49-F238E27FC236}">
                <a16:creationId xmlns:a16="http://schemas.microsoft.com/office/drawing/2014/main" id="{885E9D85-88B2-A068-4D75-4B30C11B4576}"/>
              </a:ext>
            </a:extLst>
          </p:cNvPr>
          <p:cNvSpPr txBox="1"/>
          <p:nvPr/>
        </p:nvSpPr>
        <p:spPr>
          <a:xfrm>
            <a:off x="8981391" y="5090181"/>
            <a:ext cx="2458115" cy="474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ja-JP" altLang="en-US" sz="1400" b="1" dirty="0">
                <a:solidFill>
                  <a:schemeClr val="accent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〇〇〇〇〇</a:t>
            </a:r>
          </a:p>
        </p:txBody>
      </p:sp>
      <p:sp>
        <p:nvSpPr>
          <p:cNvPr id="63" name="機能1_イラストの場所"/>
          <p:cNvSpPr/>
          <p:nvPr/>
        </p:nvSpPr>
        <p:spPr>
          <a:xfrm>
            <a:off x="886860" y="2786933"/>
            <a:ext cx="2153315" cy="8378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25400" bIns="25400"/>
          <a:lstStyle/>
          <a:p>
            <a:pPr algn="ctr"/>
            <a:r>
              <a:rPr sz="1100" b="0">
                <a:solidFill>
                  <a:srgbClr val="6B6B6B"/>
                </a:solidFill>
                <a:latin typeface="Meiryo UI"/>
              </a:rPr>
              <a:t>（イラスト・写真）</a:t>
            </a:r>
          </a:p>
        </p:txBody>
      </p:sp>
      <p:sp>
        <p:nvSpPr>
          <p:cNvPr id="64" name="機能2_イラストの場所"/>
          <p:cNvSpPr/>
          <p:nvPr/>
        </p:nvSpPr>
        <p:spPr>
          <a:xfrm>
            <a:off x="3876102" y="2685850"/>
            <a:ext cx="1672782" cy="10400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25400" bIns="25400"/>
          <a:lstStyle/>
          <a:p>
            <a:pPr algn="ctr"/>
            <a:r>
              <a:rPr sz="1100" b="0">
                <a:solidFill>
                  <a:srgbClr val="6B6B6B"/>
                </a:solidFill>
                <a:latin typeface="Meiryo UI"/>
              </a:rPr>
              <a:t>（イラスト・写真）</a:t>
            </a:r>
          </a:p>
        </p:txBody>
      </p:sp>
      <p:sp>
        <p:nvSpPr>
          <p:cNvPr id="65" name="機能3_イラストの場所"/>
          <p:cNvSpPr/>
          <p:nvPr/>
        </p:nvSpPr>
        <p:spPr>
          <a:xfrm>
            <a:off x="6600017" y="2685850"/>
            <a:ext cx="1722908" cy="10400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25400" bIns="25400"/>
          <a:lstStyle/>
          <a:p>
            <a:pPr algn="ctr"/>
            <a:r>
              <a:rPr sz="1100" b="0">
                <a:solidFill>
                  <a:srgbClr val="6B6B6B"/>
                </a:solidFill>
                <a:latin typeface="Meiryo UI"/>
              </a:rPr>
              <a:t>（イラスト・写真）</a:t>
            </a:r>
          </a:p>
        </p:txBody>
      </p:sp>
      <p:sp>
        <p:nvSpPr>
          <p:cNvPr id="66" name="機能4_イラストの場所"/>
          <p:cNvSpPr/>
          <p:nvPr/>
        </p:nvSpPr>
        <p:spPr>
          <a:xfrm>
            <a:off x="9305381" y="2685850"/>
            <a:ext cx="1810133" cy="10400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25400" bIns="25400"/>
          <a:lstStyle/>
          <a:p>
            <a:pPr algn="ctr"/>
            <a:r>
              <a:rPr sz="1100" b="0">
                <a:solidFill>
                  <a:srgbClr val="6B6B6B"/>
                </a:solidFill>
                <a:latin typeface="Meiryo UI"/>
              </a:rPr>
              <a:t>（イラスト・写真）</a:t>
            </a:r>
          </a:p>
        </p:txBody>
      </p:sp>
      <p:sp>
        <p:nvSpPr>
          <p:cNvPr id="62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自社の実績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 err="1"/>
              <a:t>（このページで一番伝えたいことを1文で書く）</a:t>
            </a:r>
            <a:endParaRPr dirty="0"/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E648B2DC-24FB-5CB7-193A-F9844345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7920964-778E-A909-9336-E45AEF7C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11</a:t>
            </a:fld>
            <a:endParaRPr lang="ja-JP" altLang="en-US"/>
          </a:p>
        </p:txBody>
      </p:sp>
      <p:sp>
        <p:nvSpPr>
          <p:cNvPr id="6" name="グラフの見出し"/>
          <p:cNvSpPr txBox="1"/>
          <p:nvPr/>
        </p:nvSpPr>
        <p:spPr>
          <a:xfrm>
            <a:off x="3149600" y="2454569"/>
            <a:ext cx="6604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6B6B6B"/>
                </a:solidFill>
                <a:latin typeface="Meiryo UI"/>
              </a:rPr>
              <a:t>〇〇〇〇〇〇〇</a:t>
            </a:r>
          </a:p>
        </p:txBody>
      </p:sp>
      <p:graphicFrame>
        <p:nvGraphicFramePr>
          <p:cNvPr id="7" name="グラフ_実績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246156"/>
              </p:ext>
            </p:extLst>
          </p:nvPr>
        </p:nvGraphicFramePr>
        <p:xfrm>
          <a:off x="2794000" y="2247900"/>
          <a:ext cx="6604000" cy="3683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7" name="会社の概要"/>
          <p:cNvSpPr txBox="1"/>
          <p:nvPr/>
        </p:nvSpPr>
        <p:spPr>
          <a:xfrm>
            <a:off x="482600" y="6159500"/>
            <a:ext cx="11226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6B6B6B"/>
                </a:solidFill>
                <a:latin typeface="Meiryo UI"/>
              </a:rPr>
              <a:t>〇〇〇〇〇〇〇〇〇〇〇〇</a:t>
            </a:r>
          </a:p>
        </p:txBody>
      </p:sp>
      <p:sp>
        <p:nvSpPr>
          <p:cNvPr id="22" name="図形 21">
            <a:extLst>
              <a:ext uri="{FF2B5EF4-FFF2-40B4-BE49-F238E27FC236}">
                <a16:creationId xmlns:a16="http://schemas.microsoft.com/office/drawing/2014/main" id="{04C0B262-5B77-654A-EDFE-AD89911BB439}"/>
              </a:ext>
            </a:extLst>
          </p:cNvPr>
          <p:cNvSpPr/>
          <p:nvPr/>
        </p:nvSpPr>
        <p:spPr>
          <a:xfrm rot="18771322" flipV="1">
            <a:off x="4433113" y="2178634"/>
            <a:ext cx="2766975" cy="1472032"/>
          </a:xfrm>
          <a:prstGeom prst="swooshArrow">
            <a:avLst>
              <a:gd name="adj1" fmla="val 16310"/>
              <a:gd name="adj2" fmla="val 19374"/>
            </a:avLst>
          </a:prstGeom>
          <a:gradFill flip="none" rotWithShape="1">
            <a:gsLst>
              <a:gs pos="49506">
                <a:srgbClr val="F8D3B6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23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事例</a:t>
            </a:r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E648B2DC-24FB-5CB7-193A-F9844345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7920964-778E-A909-9336-E45AEF7C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12</a:t>
            </a:fld>
            <a:endParaRPr lang="ja-JP" altLang="en-US"/>
          </a:p>
        </p:txBody>
      </p:sp>
      <p:sp>
        <p:nvSpPr>
          <p:cNvPr id="25" name="事例_タグ1">
            <a:extLst>
              <a:ext uri="{FF2B5EF4-FFF2-40B4-BE49-F238E27FC236}">
                <a16:creationId xmlns:a16="http://schemas.microsoft.com/office/drawing/2014/main" id="{D6E79E6A-DB15-E9F0-3F5E-3BF109263F56}"/>
              </a:ext>
            </a:extLst>
          </p:cNvPr>
          <p:cNvSpPr/>
          <p:nvPr/>
        </p:nvSpPr>
        <p:spPr>
          <a:xfrm>
            <a:off x="403088" y="1167296"/>
            <a:ext cx="1270000" cy="254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000" b="1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26" name="事例_タグ2">
            <a:extLst>
              <a:ext uri="{FF2B5EF4-FFF2-40B4-BE49-F238E27FC236}">
                <a16:creationId xmlns:a16="http://schemas.microsoft.com/office/drawing/2014/main" id="{C438F7BD-2CD9-03E2-C601-534904595686}"/>
              </a:ext>
            </a:extLst>
          </p:cNvPr>
          <p:cNvSpPr/>
          <p:nvPr/>
        </p:nvSpPr>
        <p:spPr>
          <a:xfrm>
            <a:off x="1774688" y="1167296"/>
            <a:ext cx="1016000" cy="254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000" b="1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27" name="事例_会社">
            <a:extLst>
              <a:ext uri="{FF2B5EF4-FFF2-40B4-BE49-F238E27FC236}">
                <a16:creationId xmlns:a16="http://schemas.microsoft.com/office/drawing/2014/main" id="{3398D16B-D990-D2F8-8625-0BFF1FA1360B}"/>
              </a:ext>
            </a:extLst>
          </p:cNvPr>
          <p:cNvSpPr txBox="1"/>
          <p:nvPr/>
        </p:nvSpPr>
        <p:spPr>
          <a:xfrm>
            <a:off x="442844" y="1562655"/>
            <a:ext cx="5867400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262626"/>
                </a:solidFill>
                <a:latin typeface="Meiryo UI"/>
              </a:rPr>
              <a:t>〇〇〇〇〇</a:t>
            </a:r>
          </a:p>
        </p:txBody>
      </p:sp>
      <p:sp>
        <p:nvSpPr>
          <p:cNvPr id="28" name="事例_結果">
            <a:extLst>
              <a:ext uri="{FF2B5EF4-FFF2-40B4-BE49-F238E27FC236}">
                <a16:creationId xmlns:a16="http://schemas.microsoft.com/office/drawing/2014/main" id="{F4B08F8D-A869-5CD3-4AF0-6D44CB6B522A}"/>
              </a:ext>
            </a:extLst>
          </p:cNvPr>
          <p:cNvSpPr txBox="1"/>
          <p:nvPr/>
        </p:nvSpPr>
        <p:spPr>
          <a:xfrm>
            <a:off x="438428" y="2182361"/>
            <a:ext cx="5867400" cy="889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400" b="1">
                <a:solidFill>
                  <a:srgbClr val="262626"/>
                </a:solidFill>
                <a:latin typeface="Meiryo UI"/>
              </a:rPr>
              <a:t>〇〇〇〇</a:t>
            </a:r>
          </a:p>
          <a:p>
            <a:pPr>
              <a:lnSpc>
                <a:spcPct val="115000"/>
              </a:lnSpc>
            </a:pPr>
            <a:r>
              <a:rPr sz="2400" b="1">
                <a:solidFill>
                  <a:srgbClr val="262626"/>
                </a:solidFill>
                <a:latin typeface="Meiryo UI"/>
              </a:rPr>
              <a:t>〇〇〇〇〇〇</a:t>
            </a:r>
          </a:p>
        </p:txBody>
      </p:sp>
      <p:sp>
        <p:nvSpPr>
          <p:cNvPr id="40" name="事例_写真の場所"/>
          <p:cNvSpPr/>
          <p:nvPr/>
        </p:nvSpPr>
        <p:spPr>
          <a:xfrm>
            <a:off x="6731000" y="1574800"/>
            <a:ext cx="4978400" cy="2489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25400" bIns="25400"/>
          <a:lstStyle/>
          <a:p>
            <a:pPr algn="ctr"/>
            <a:r>
              <a:rPr sz="1100" b="0">
                <a:solidFill>
                  <a:srgbClr val="6B6B6B"/>
                </a:solidFill>
                <a:latin typeface="Meiryo UI"/>
              </a:rPr>
              <a:t>（お客さまの写真。載せる許可を取る）</a:t>
            </a:r>
          </a:p>
        </p:txBody>
      </p:sp>
      <p:sp>
        <p:nvSpPr>
          <p:cNvPr id="30" name="声_枠">
            <a:extLst>
              <a:ext uri="{FF2B5EF4-FFF2-40B4-BE49-F238E27FC236}">
                <a16:creationId xmlns:a16="http://schemas.microsoft.com/office/drawing/2014/main" id="{29FDBFDD-E3A7-8CC3-42E4-A1B6783470BA}"/>
              </a:ext>
            </a:extLst>
          </p:cNvPr>
          <p:cNvSpPr/>
          <p:nvPr/>
        </p:nvSpPr>
        <p:spPr>
          <a:xfrm>
            <a:off x="6731000" y="4345607"/>
            <a:ext cx="4978400" cy="1473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声_本文">
            <a:extLst>
              <a:ext uri="{FF2B5EF4-FFF2-40B4-BE49-F238E27FC236}">
                <a16:creationId xmlns:a16="http://schemas.microsoft.com/office/drawing/2014/main" id="{7831069A-F7A4-C28C-AD3A-F9BE5E16AE33}"/>
              </a:ext>
            </a:extLst>
          </p:cNvPr>
          <p:cNvSpPr txBox="1"/>
          <p:nvPr/>
        </p:nvSpPr>
        <p:spPr>
          <a:xfrm>
            <a:off x="7188200" y="4548807"/>
            <a:ext cx="4165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262626"/>
                </a:solidFill>
                <a:latin typeface="Meiryo UI"/>
              </a:rPr>
              <a:t>〇〇〇〇〇〇〇〇〇〇〇〇</a:t>
            </a:r>
          </a:p>
        </p:txBody>
      </p:sp>
      <p:sp>
        <p:nvSpPr>
          <p:cNvPr id="32" name="声_名前">
            <a:extLst>
              <a:ext uri="{FF2B5EF4-FFF2-40B4-BE49-F238E27FC236}">
                <a16:creationId xmlns:a16="http://schemas.microsoft.com/office/drawing/2014/main" id="{AB086896-8FED-C229-A46D-8E99903EA2F7}"/>
              </a:ext>
            </a:extLst>
          </p:cNvPr>
          <p:cNvSpPr txBox="1"/>
          <p:nvPr/>
        </p:nvSpPr>
        <p:spPr>
          <a:xfrm>
            <a:off x="7188200" y="5514007"/>
            <a:ext cx="3835400" cy="203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6B6B6B"/>
                </a:solidFill>
                <a:latin typeface="Meiryo UI"/>
              </a:rPr>
              <a:t>〇〇〇〇〇</a:t>
            </a:r>
          </a:p>
        </p:txBody>
      </p:sp>
      <p:sp>
        <p:nvSpPr>
          <p:cNvPr id="33" name="注記">
            <a:extLst>
              <a:ext uri="{FF2B5EF4-FFF2-40B4-BE49-F238E27FC236}">
                <a16:creationId xmlns:a16="http://schemas.microsoft.com/office/drawing/2014/main" id="{13590BC4-F7CE-0EE8-D185-6168C8672ECA}"/>
              </a:ext>
            </a:extLst>
          </p:cNvPr>
          <p:cNvSpPr txBox="1"/>
          <p:nvPr/>
        </p:nvSpPr>
        <p:spPr>
          <a:xfrm>
            <a:off x="482600" y="6150872"/>
            <a:ext cx="5867400" cy="177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C8C8C"/>
                </a:solidFill>
                <a:latin typeface="Meiryo UI"/>
              </a:rPr>
              <a:t>※ 〇〇〇〇（出典・前提条件などを書く）</a:t>
            </a:r>
          </a:p>
        </p:txBody>
      </p:sp>
      <p:sp>
        <p:nvSpPr>
          <p:cNvPr id="34" name="事例_導入前の課題_見出し">
            <a:extLst>
              <a:ext uri="{FF2B5EF4-FFF2-40B4-BE49-F238E27FC236}">
                <a16:creationId xmlns:a16="http://schemas.microsoft.com/office/drawing/2014/main" id="{BE2DBED2-ECA2-CB3D-B539-17224F6DD73E}"/>
              </a:ext>
            </a:extLst>
          </p:cNvPr>
          <p:cNvSpPr/>
          <p:nvPr/>
        </p:nvSpPr>
        <p:spPr>
          <a:xfrm>
            <a:off x="452783" y="3505197"/>
            <a:ext cx="1008270" cy="1033549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Meiryo UI"/>
              </a:rPr>
              <a:t>導入前の課題</a:t>
            </a:r>
          </a:p>
        </p:txBody>
      </p:sp>
      <p:sp>
        <p:nvSpPr>
          <p:cNvPr id="35" name="事例_導入前の課題">
            <a:extLst>
              <a:ext uri="{FF2B5EF4-FFF2-40B4-BE49-F238E27FC236}">
                <a16:creationId xmlns:a16="http://schemas.microsoft.com/office/drawing/2014/main" id="{1F32EA2F-E224-2C9B-5B87-1F3377FFAAFD}"/>
              </a:ext>
            </a:extLst>
          </p:cNvPr>
          <p:cNvSpPr txBox="1"/>
          <p:nvPr/>
        </p:nvSpPr>
        <p:spPr>
          <a:xfrm>
            <a:off x="1643271" y="3564257"/>
            <a:ext cx="4518990" cy="5426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200" b="0" dirty="0">
                <a:solidFill>
                  <a:srgbClr val="262626"/>
                </a:solidFill>
                <a:latin typeface="Meiryo UI"/>
              </a:rPr>
              <a:t>〇〇〇〇〇〇〇〇〇〇〇〇</a:t>
            </a:r>
          </a:p>
          <a:p>
            <a:pPr>
              <a:lnSpc>
                <a:spcPct val="135000"/>
              </a:lnSpc>
            </a:pPr>
            <a:r>
              <a:rPr sz="1200" b="0" dirty="0">
                <a:solidFill>
                  <a:srgbClr val="262626"/>
                </a:solidFill>
                <a:latin typeface="Meiryo UI"/>
              </a:rPr>
              <a:t>〇〇〇〇〇〇〇〇〇〇〇〇</a:t>
            </a:r>
            <a:endParaRPr sz="1200" b="0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36" name="事例_導入後の効果">
            <a:extLst>
              <a:ext uri="{FF2B5EF4-FFF2-40B4-BE49-F238E27FC236}">
                <a16:creationId xmlns:a16="http://schemas.microsoft.com/office/drawing/2014/main" id="{2A1338C4-7CCC-E78B-5946-DBE79EF3C65E}"/>
              </a:ext>
            </a:extLst>
          </p:cNvPr>
          <p:cNvSpPr txBox="1"/>
          <p:nvPr/>
        </p:nvSpPr>
        <p:spPr>
          <a:xfrm>
            <a:off x="1642718" y="4892905"/>
            <a:ext cx="4350578" cy="8325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200" b="0">
                <a:solidFill>
                  <a:srgbClr val="262626"/>
                </a:solidFill>
                <a:latin typeface="Meiryo UI"/>
              </a:rPr>
              <a:t>〇〇〇〇〇〇〇</a:t>
            </a:r>
          </a:p>
          <a:p>
            <a:pPr>
              <a:lnSpc>
                <a:spcPct val="135000"/>
              </a:lnSpc>
            </a:pPr>
            <a:r>
              <a:rPr sz="1200" b="0">
                <a:solidFill>
                  <a:srgbClr val="262626"/>
                </a:solidFill>
                <a:latin typeface="Meiryo UI"/>
              </a:rPr>
              <a:t>〇〇〇〇〇〇</a:t>
            </a:r>
          </a:p>
          <a:p>
            <a:pPr>
              <a:lnSpc>
                <a:spcPct val="135000"/>
              </a:lnSpc>
            </a:pPr>
            <a:r>
              <a:rPr sz="1200" b="0">
                <a:solidFill>
                  <a:srgbClr val="262626"/>
                </a:solidFill>
                <a:latin typeface="Meiryo UI"/>
              </a:rPr>
              <a:t>〇〇〇〇〇〇〇〇〇〇〇〇</a:t>
            </a:r>
          </a:p>
        </p:txBody>
      </p:sp>
      <p:sp>
        <p:nvSpPr>
          <p:cNvPr id="37" name="事例_導入前の課題_見出し">
            <a:extLst>
              <a:ext uri="{FF2B5EF4-FFF2-40B4-BE49-F238E27FC236}">
                <a16:creationId xmlns:a16="http://schemas.microsoft.com/office/drawing/2014/main" id="{9F3396CB-B193-A354-80FB-57099DAE6460}"/>
              </a:ext>
            </a:extLst>
          </p:cNvPr>
          <p:cNvSpPr/>
          <p:nvPr/>
        </p:nvSpPr>
        <p:spPr>
          <a:xfrm>
            <a:off x="452783" y="4785257"/>
            <a:ext cx="1008270" cy="103354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lang="ja-JP" altLang="en-US" sz="1100" b="1" dirty="0">
                <a:solidFill>
                  <a:srgbClr val="FFFFFF"/>
                </a:solidFill>
              </a:rPr>
              <a:t>導入後の効果</a:t>
            </a:r>
          </a:p>
        </p:txBody>
      </p:sp>
      <p:cxnSp>
        <p:nvCxnSpPr>
          <p:cNvPr id="38" name="直線コネクタ 16">
            <a:extLst>
              <a:ext uri="{FF2B5EF4-FFF2-40B4-BE49-F238E27FC236}">
                <a16:creationId xmlns:a16="http://schemas.microsoft.com/office/drawing/2014/main" id="{1EE6606C-DE8D-424C-6F39-8C49AFCA9B34}"/>
              </a:ext>
            </a:extLst>
          </p:cNvPr>
          <p:cNvCxnSpPr/>
          <p:nvPr/>
        </p:nvCxnSpPr>
        <p:spPr>
          <a:xfrm>
            <a:off x="482600" y="4619632"/>
            <a:ext cx="5510696" cy="0"/>
          </a:xfrm>
          <a:prstGeom prst="line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39" name="二等辺三角形 19">
            <a:extLst>
              <a:ext uri="{FF2B5EF4-FFF2-40B4-BE49-F238E27FC236}">
                <a16:creationId xmlns:a16="http://schemas.microsoft.com/office/drawing/2014/main" id="{D62F1AC4-5060-342E-A5AE-0C20893C3523}"/>
              </a:ext>
            </a:extLst>
          </p:cNvPr>
          <p:cNvSpPr/>
          <p:nvPr/>
        </p:nvSpPr>
        <p:spPr>
          <a:xfrm rot="10800000">
            <a:off x="736370" y="4619632"/>
            <a:ext cx="425642" cy="131642"/>
          </a:xfrm>
          <a:prstGeom prst="triangle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endParaRPr lang="ja-JP" altLang="en-US" sz="1100" b="1">
              <a:solidFill>
                <a:srgbClr val="FFFFFF"/>
              </a:solidFill>
              <a:latin typeface="Meiryo UI"/>
            </a:endParaRPr>
          </a:p>
        </p:txBody>
      </p:sp>
      <p:sp>
        <p:nvSpPr>
          <p:cNvPr id="24" name="目印_なくても成立">
            <a:extLst>
              <a:ext uri="{FF2B5EF4-FFF2-40B4-BE49-F238E27FC236}">
                <a16:creationId xmlns:a16="http://schemas.microsoft.com/office/drawing/2014/main" id="{38AB9615-C786-C34D-E465-99C51BEDD1F5}"/>
              </a:ext>
            </a:extLst>
          </p:cNvPr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900" b="1">
                <a:solidFill>
                  <a:srgbClr val="262626"/>
                </a:solidFill>
                <a:latin typeface="Meiryo UI"/>
              </a:rPr>
              <a:t>△ なくても成立する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競合比較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（このページで一番伝えたいことを1文で書く）</a:t>
            </a:r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E648B2DC-24FB-5CB7-193A-F9844345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7920964-778E-A909-9336-E45AEF7C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13</a:t>
            </a:fld>
            <a:endParaRPr lang="ja-JP" altLang="en-US"/>
          </a:p>
        </p:txBody>
      </p:sp>
      <p:sp>
        <p:nvSpPr>
          <p:cNvPr id="37" name="目印_なくても成立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900" b="1">
                <a:solidFill>
                  <a:srgbClr val="262626"/>
                </a:solidFill>
                <a:latin typeface="Meiryo UI"/>
              </a:rPr>
              <a:t>△ なくても成立する</a:t>
            </a:r>
          </a:p>
        </p:txBody>
      </p:sp>
      <p:sp>
        <p:nvSpPr>
          <p:cNvPr id="104" name="競合_観点1">
            <a:extLst>
              <a:ext uri="{FF2B5EF4-FFF2-40B4-BE49-F238E27FC236}">
                <a16:creationId xmlns:a16="http://schemas.microsoft.com/office/drawing/2014/main" id="{C152657F-C86B-26B5-84F7-AD92AE4D82B8}"/>
              </a:ext>
            </a:extLst>
          </p:cNvPr>
          <p:cNvSpPr/>
          <p:nvPr/>
        </p:nvSpPr>
        <p:spPr>
          <a:xfrm>
            <a:off x="482600" y="2377658"/>
            <a:ext cx="2413000" cy="584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200" b="1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106" name="競合_1_1">
            <a:extLst>
              <a:ext uri="{FF2B5EF4-FFF2-40B4-BE49-F238E27FC236}">
                <a16:creationId xmlns:a16="http://schemas.microsoft.com/office/drawing/2014/main" id="{22A421A9-38CB-461C-01FA-ADEF099F7D51}"/>
              </a:ext>
            </a:extLst>
          </p:cNvPr>
          <p:cNvSpPr/>
          <p:nvPr/>
        </p:nvSpPr>
        <p:spPr>
          <a:xfrm>
            <a:off x="2971800" y="23776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競合_1_1_記号">
            <a:extLst>
              <a:ext uri="{FF2B5EF4-FFF2-40B4-BE49-F238E27FC236}">
                <a16:creationId xmlns:a16="http://schemas.microsoft.com/office/drawing/2014/main" id="{2AFBC8F1-0695-3E23-2302-1E6160C39FC5}"/>
              </a:ext>
            </a:extLst>
          </p:cNvPr>
          <p:cNvSpPr/>
          <p:nvPr/>
        </p:nvSpPr>
        <p:spPr>
          <a:xfrm>
            <a:off x="3060700" y="24411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chemeClr val="accent1"/>
                </a:solidFill>
                <a:latin typeface="Meiryo UI"/>
              </a:rPr>
              <a:t>〇</a:t>
            </a:r>
          </a:p>
        </p:txBody>
      </p:sp>
      <p:sp>
        <p:nvSpPr>
          <p:cNvPr id="110" name="競合_1_1_中身">
            <a:extLst>
              <a:ext uri="{FF2B5EF4-FFF2-40B4-BE49-F238E27FC236}">
                <a16:creationId xmlns:a16="http://schemas.microsoft.com/office/drawing/2014/main" id="{E9CE497F-2456-5627-FA09-A656DCDA3BB5}"/>
              </a:ext>
            </a:extLst>
          </p:cNvPr>
          <p:cNvSpPr/>
          <p:nvPr/>
        </p:nvSpPr>
        <p:spPr>
          <a:xfrm>
            <a:off x="3606800" y="24411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12" name="競合_1_2">
            <a:extLst>
              <a:ext uri="{FF2B5EF4-FFF2-40B4-BE49-F238E27FC236}">
                <a16:creationId xmlns:a16="http://schemas.microsoft.com/office/drawing/2014/main" id="{F42402ED-C588-C914-A655-972B0B464AB6}"/>
              </a:ext>
            </a:extLst>
          </p:cNvPr>
          <p:cNvSpPr/>
          <p:nvPr/>
        </p:nvSpPr>
        <p:spPr>
          <a:xfrm>
            <a:off x="5909733" y="23776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競合_1_2_記号">
            <a:extLst>
              <a:ext uri="{FF2B5EF4-FFF2-40B4-BE49-F238E27FC236}">
                <a16:creationId xmlns:a16="http://schemas.microsoft.com/office/drawing/2014/main" id="{6BE33B67-862D-9A7B-C23C-44CDE304E138}"/>
              </a:ext>
            </a:extLst>
          </p:cNvPr>
          <p:cNvSpPr/>
          <p:nvPr/>
        </p:nvSpPr>
        <p:spPr>
          <a:xfrm>
            <a:off x="5998633" y="24411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rgbClr val="262626"/>
                </a:solidFill>
                <a:latin typeface="Meiryo UI"/>
              </a:rPr>
              <a:t>△</a:t>
            </a:r>
          </a:p>
        </p:txBody>
      </p:sp>
      <p:sp>
        <p:nvSpPr>
          <p:cNvPr id="116" name="競合_1_2_中身">
            <a:extLst>
              <a:ext uri="{FF2B5EF4-FFF2-40B4-BE49-F238E27FC236}">
                <a16:creationId xmlns:a16="http://schemas.microsoft.com/office/drawing/2014/main" id="{FCCC5086-7E52-02AC-8729-C704E6C2ACE2}"/>
              </a:ext>
            </a:extLst>
          </p:cNvPr>
          <p:cNvSpPr/>
          <p:nvPr/>
        </p:nvSpPr>
        <p:spPr>
          <a:xfrm>
            <a:off x="6544733" y="24411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18" name="競合_1_3">
            <a:extLst>
              <a:ext uri="{FF2B5EF4-FFF2-40B4-BE49-F238E27FC236}">
                <a16:creationId xmlns:a16="http://schemas.microsoft.com/office/drawing/2014/main" id="{C265D3F6-8E96-7EEF-11AE-02F618A544C2}"/>
              </a:ext>
            </a:extLst>
          </p:cNvPr>
          <p:cNvSpPr/>
          <p:nvPr/>
        </p:nvSpPr>
        <p:spPr>
          <a:xfrm>
            <a:off x="8847666" y="23776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競合_1_3_記号">
            <a:extLst>
              <a:ext uri="{FF2B5EF4-FFF2-40B4-BE49-F238E27FC236}">
                <a16:creationId xmlns:a16="http://schemas.microsoft.com/office/drawing/2014/main" id="{044FF617-9215-CB2C-22B5-F2B8754AC0F9}"/>
              </a:ext>
            </a:extLst>
          </p:cNvPr>
          <p:cNvSpPr/>
          <p:nvPr/>
        </p:nvSpPr>
        <p:spPr>
          <a:xfrm>
            <a:off x="8936566" y="24411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rgbClr val="262626"/>
                </a:solidFill>
                <a:latin typeface="Meiryo UI"/>
              </a:rPr>
              <a:t>×</a:t>
            </a:r>
          </a:p>
        </p:txBody>
      </p:sp>
      <p:sp>
        <p:nvSpPr>
          <p:cNvPr id="122" name="競合_1_3_中身">
            <a:extLst>
              <a:ext uri="{FF2B5EF4-FFF2-40B4-BE49-F238E27FC236}">
                <a16:creationId xmlns:a16="http://schemas.microsoft.com/office/drawing/2014/main" id="{A5A542C9-1F55-FBA7-6FB3-FFADADE06681}"/>
              </a:ext>
            </a:extLst>
          </p:cNvPr>
          <p:cNvSpPr/>
          <p:nvPr/>
        </p:nvSpPr>
        <p:spPr>
          <a:xfrm>
            <a:off x="9482666" y="24411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124" name="競合_観点2">
            <a:extLst>
              <a:ext uri="{FF2B5EF4-FFF2-40B4-BE49-F238E27FC236}">
                <a16:creationId xmlns:a16="http://schemas.microsoft.com/office/drawing/2014/main" id="{8C552EB4-A7BE-569E-85E9-8B558D1718B3}"/>
              </a:ext>
            </a:extLst>
          </p:cNvPr>
          <p:cNvSpPr/>
          <p:nvPr/>
        </p:nvSpPr>
        <p:spPr>
          <a:xfrm>
            <a:off x="482600" y="3038058"/>
            <a:ext cx="2413000" cy="584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2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26" name="競合_2_1">
            <a:extLst>
              <a:ext uri="{FF2B5EF4-FFF2-40B4-BE49-F238E27FC236}">
                <a16:creationId xmlns:a16="http://schemas.microsoft.com/office/drawing/2014/main" id="{94AC0C25-62CC-2ACA-92D6-46E913F96F4D}"/>
              </a:ext>
            </a:extLst>
          </p:cNvPr>
          <p:cNvSpPr/>
          <p:nvPr/>
        </p:nvSpPr>
        <p:spPr>
          <a:xfrm>
            <a:off x="2971800" y="30380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競合_2_1_記号">
            <a:extLst>
              <a:ext uri="{FF2B5EF4-FFF2-40B4-BE49-F238E27FC236}">
                <a16:creationId xmlns:a16="http://schemas.microsoft.com/office/drawing/2014/main" id="{A7350004-A61E-B00A-6525-C43FE2C389D4}"/>
              </a:ext>
            </a:extLst>
          </p:cNvPr>
          <p:cNvSpPr/>
          <p:nvPr/>
        </p:nvSpPr>
        <p:spPr>
          <a:xfrm>
            <a:off x="3060700" y="31015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chemeClr val="accent1"/>
                </a:solidFill>
                <a:latin typeface="Meiryo UI"/>
              </a:rPr>
              <a:t>〇</a:t>
            </a:r>
          </a:p>
        </p:txBody>
      </p:sp>
      <p:sp>
        <p:nvSpPr>
          <p:cNvPr id="130" name="競合_2_1_中身">
            <a:extLst>
              <a:ext uri="{FF2B5EF4-FFF2-40B4-BE49-F238E27FC236}">
                <a16:creationId xmlns:a16="http://schemas.microsoft.com/office/drawing/2014/main" id="{A3D55535-C14B-B6B8-B598-C6251D142B03}"/>
              </a:ext>
            </a:extLst>
          </p:cNvPr>
          <p:cNvSpPr/>
          <p:nvPr/>
        </p:nvSpPr>
        <p:spPr>
          <a:xfrm>
            <a:off x="3606800" y="31015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32" name="競合_2_2">
            <a:extLst>
              <a:ext uri="{FF2B5EF4-FFF2-40B4-BE49-F238E27FC236}">
                <a16:creationId xmlns:a16="http://schemas.microsoft.com/office/drawing/2014/main" id="{3350FA9E-0679-6F02-4957-5D8FE5F1F78B}"/>
              </a:ext>
            </a:extLst>
          </p:cNvPr>
          <p:cNvSpPr/>
          <p:nvPr/>
        </p:nvSpPr>
        <p:spPr>
          <a:xfrm>
            <a:off x="5909733" y="30380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競合_2_2_記号">
            <a:extLst>
              <a:ext uri="{FF2B5EF4-FFF2-40B4-BE49-F238E27FC236}">
                <a16:creationId xmlns:a16="http://schemas.microsoft.com/office/drawing/2014/main" id="{D29DFEF9-B2DC-DE26-2C90-364B82B453D0}"/>
              </a:ext>
            </a:extLst>
          </p:cNvPr>
          <p:cNvSpPr/>
          <p:nvPr/>
        </p:nvSpPr>
        <p:spPr>
          <a:xfrm>
            <a:off x="5998633" y="31015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rgbClr val="262626"/>
                </a:solidFill>
                <a:latin typeface="Meiryo UI"/>
              </a:rPr>
              <a:t>△</a:t>
            </a:r>
          </a:p>
        </p:txBody>
      </p:sp>
      <p:sp>
        <p:nvSpPr>
          <p:cNvPr id="136" name="競合_2_2_中身">
            <a:extLst>
              <a:ext uri="{FF2B5EF4-FFF2-40B4-BE49-F238E27FC236}">
                <a16:creationId xmlns:a16="http://schemas.microsoft.com/office/drawing/2014/main" id="{4A5B317C-A73E-F071-8DDA-86285D40753B}"/>
              </a:ext>
            </a:extLst>
          </p:cNvPr>
          <p:cNvSpPr/>
          <p:nvPr/>
        </p:nvSpPr>
        <p:spPr>
          <a:xfrm>
            <a:off x="6544733" y="31015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38" name="競合_2_3">
            <a:extLst>
              <a:ext uri="{FF2B5EF4-FFF2-40B4-BE49-F238E27FC236}">
                <a16:creationId xmlns:a16="http://schemas.microsoft.com/office/drawing/2014/main" id="{BF265C30-8186-20CA-1691-CB374347D9B3}"/>
              </a:ext>
            </a:extLst>
          </p:cNvPr>
          <p:cNvSpPr/>
          <p:nvPr/>
        </p:nvSpPr>
        <p:spPr>
          <a:xfrm>
            <a:off x="8847666" y="30380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競合_2_3_記号">
            <a:extLst>
              <a:ext uri="{FF2B5EF4-FFF2-40B4-BE49-F238E27FC236}">
                <a16:creationId xmlns:a16="http://schemas.microsoft.com/office/drawing/2014/main" id="{44E8C34A-41AC-F166-0EA6-69617312C118}"/>
              </a:ext>
            </a:extLst>
          </p:cNvPr>
          <p:cNvSpPr/>
          <p:nvPr/>
        </p:nvSpPr>
        <p:spPr>
          <a:xfrm>
            <a:off x="8936566" y="31015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 dirty="0">
                <a:solidFill>
                  <a:schemeClr val="accent1"/>
                </a:solidFill>
                <a:latin typeface="Meiryo UI"/>
              </a:rPr>
              <a:t>〇</a:t>
            </a:r>
          </a:p>
        </p:txBody>
      </p:sp>
      <p:sp>
        <p:nvSpPr>
          <p:cNvPr id="142" name="競合_2_3_中身">
            <a:extLst>
              <a:ext uri="{FF2B5EF4-FFF2-40B4-BE49-F238E27FC236}">
                <a16:creationId xmlns:a16="http://schemas.microsoft.com/office/drawing/2014/main" id="{1ED4A4DA-E4C5-BAF5-C353-92C56BB5782A}"/>
              </a:ext>
            </a:extLst>
          </p:cNvPr>
          <p:cNvSpPr/>
          <p:nvPr/>
        </p:nvSpPr>
        <p:spPr>
          <a:xfrm>
            <a:off x="9482666" y="31015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44" name="競合_観点3">
            <a:extLst>
              <a:ext uri="{FF2B5EF4-FFF2-40B4-BE49-F238E27FC236}">
                <a16:creationId xmlns:a16="http://schemas.microsoft.com/office/drawing/2014/main" id="{4751C345-6211-913F-CDE4-C50BC2DF9A2A}"/>
              </a:ext>
            </a:extLst>
          </p:cNvPr>
          <p:cNvSpPr/>
          <p:nvPr/>
        </p:nvSpPr>
        <p:spPr>
          <a:xfrm>
            <a:off x="482600" y="3698458"/>
            <a:ext cx="2413000" cy="584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200" b="1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146" name="競合_3_1">
            <a:extLst>
              <a:ext uri="{FF2B5EF4-FFF2-40B4-BE49-F238E27FC236}">
                <a16:creationId xmlns:a16="http://schemas.microsoft.com/office/drawing/2014/main" id="{C26FFF36-CC57-1DCB-97AA-9D8D24C24285}"/>
              </a:ext>
            </a:extLst>
          </p:cNvPr>
          <p:cNvSpPr/>
          <p:nvPr/>
        </p:nvSpPr>
        <p:spPr>
          <a:xfrm>
            <a:off x="2971800" y="36984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8" name="競合_3_1_記号">
            <a:extLst>
              <a:ext uri="{FF2B5EF4-FFF2-40B4-BE49-F238E27FC236}">
                <a16:creationId xmlns:a16="http://schemas.microsoft.com/office/drawing/2014/main" id="{9B8E901B-52B1-2FE0-DAB9-61B52A3EC84B}"/>
              </a:ext>
            </a:extLst>
          </p:cNvPr>
          <p:cNvSpPr/>
          <p:nvPr/>
        </p:nvSpPr>
        <p:spPr>
          <a:xfrm>
            <a:off x="3060700" y="37619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 dirty="0">
                <a:solidFill>
                  <a:schemeClr val="accent1"/>
                </a:solidFill>
                <a:latin typeface="Meiryo UI"/>
              </a:rPr>
              <a:t>〇</a:t>
            </a:r>
          </a:p>
        </p:txBody>
      </p:sp>
      <p:sp>
        <p:nvSpPr>
          <p:cNvPr id="150" name="競合_3_1_中身">
            <a:extLst>
              <a:ext uri="{FF2B5EF4-FFF2-40B4-BE49-F238E27FC236}">
                <a16:creationId xmlns:a16="http://schemas.microsoft.com/office/drawing/2014/main" id="{1A0AF225-514F-AC42-1CFA-DD6FCAB49CA5}"/>
              </a:ext>
            </a:extLst>
          </p:cNvPr>
          <p:cNvSpPr/>
          <p:nvPr/>
        </p:nvSpPr>
        <p:spPr>
          <a:xfrm>
            <a:off x="3606800" y="37619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152" name="競合_3_2">
            <a:extLst>
              <a:ext uri="{FF2B5EF4-FFF2-40B4-BE49-F238E27FC236}">
                <a16:creationId xmlns:a16="http://schemas.microsoft.com/office/drawing/2014/main" id="{3826844E-502D-47F0-AE67-A0BD1DAA13ED}"/>
              </a:ext>
            </a:extLst>
          </p:cNvPr>
          <p:cNvSpPr/>
          <p:nvPr/>
        </p:nvSpPr>
        <p:spPr>
          <a:xfrm>
            <a:off x="5909733" y="36984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" name="競合_3_2_記号">
            <a:extLst>
              <a:ext uri="{FF2B5EF4-FFF2-40B4-BE49-F238E27FC236}">
                <a16:creationId xmlns:a16="http://schemas.microsoft.com/office/drawing/2014/main" id="{CDC551EB-6DB6-AD4B-401C-0C07D95848AC}"/>
              </a:ext>
            </a:extLst>
          </p:cNvPr>
          <p:cNvSpPr/>
          <p:nvPr/>
        </p:nvSpPr>
        <p:spPr>
          <a:xfrm>
            <a:off x="5998633" y="37619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rgbClr val="262626"/>
                </a:solidFill>
                <a:latin typeface="Meiryo UI"/>
              </a:rPr>
              <a:t>△</a:t>
            </a:r>
          </a:p>
        </p:txBody>
      </p:sp>
      <p:sp>
        <p:nvSpPr>
          <p:cNvPr id="156" name="競合_3_2_中身">
            <a:extLst>
              <a:ext uri="{FF2B5EF4-FFF2-40B4-BE49-F238E27FC236}">
                <a16:creationId xmlns:a16="http://schemas.microsoft.com/office/drawing/2014/main" id="{C5C97DF3-DADF-47EC-B39D-6B09F7693197}"/>
              </a:ext>
            </a:extLst>
          </p:cNvPr>
          <p:cNvSpPr/>
          <p:nvPr/>
        </p:nvSpPr>
        <p:spPr>
          <a:xfrm>
            <a:off x="6544733" y="37619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158" name="競合_3_3">
            <a:extLst>
              <a:ext uri="{FF2B5EF4-FFF2-40B4-BE49-F238E27FC236}">
                <a16:creationId xmlns:a16="http://schemas.microsoft.com/office/drawing/2014/main" id="{90ED7704-E915-6BF0-EEF7-881313CFBC16}"/>
              </a:ext>
            </a:extLst>
          </p:cNvPr>
          <p:cNvSpPr/>
          <p:nvPr/>
        </p:nvSpPr>
        <p:spPr>
          <a:xfrm>
            <a:off x="8847666" y="36984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0" name="競合_3_3_記号">
            <a:extLst>
              <a:ext uri="{FF2B5EF4-FFF2-40B4-BE49-F238E27FC236}">
                <a16:creationId xmlns:a16="http://schemas.microsoft.com/office/drawing/2014/main" id="{DFADC91A-EFC3-DC2D-4FD6-CB765C457DBE}"/>
              </a:ext>
            </a:extLst>
          </p:cNvPr>
          <p:cNvSpPr/>
          <p:nvPr/>
        </p:nvSpPr>
        <p:spPr>
          <a:xfrm>
            <a:off x="8936566" y="37619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rgbClr val="262626"/>
                </a:solidFill>
                <a:latin typeface="Meiryo UI"/>
              </a:rPr>
              <a:t>×</a:t>
            </a:r>
          </a:p>
        </p:txBody>
      </p:sp>
      <p:sp>
        <p:nvSpPr>
          <p:cNvPr id="162" name="競合_3_3_中身">
            <a:extLst>
              <a:ext uri="{FF2B5EF4-FFF2-40B4-BE49-F238E27FC236}">
                <a16:creationId xmlns:a16="http://schemas.microsoft.com/office/drawing/2014/main" id="{C9022876-E6FA-9CA6-C0F6-8EB28528BA0B}"/>
              </a:ext>
            </a:extLst>
          </p:cNvPr>
          <p:cNvSpPr/>
          <p:nvPr/>
        </p:nvSpPr>
        <p:spPr>
          <a:xfrm>
            <a:off x="9482666" y="37619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64" name="競合_観点4">
            <a:extLst>
              <a:ext uri="{FF2B5EF4-FFF2-40B4-BE49-F238E27FC236}">
                <a16:creationId xmlns:a16="http://schemas.microsoft.com/office/drawing/2014/main" id="{E80469FA-F09B-BFB7-6B7D-427D0FA40BE1}"/>
              </a:ext>
            </a:extLst>
          </p:cNvPr>
          <p:cNvSpPr/>
          <p:nvPr/>
        </p:nvSpPr>
        <p:spPr>
          <a:xfrm>
            <a:off x="482600" y="4358858"/>
            <a:ext cx="2413000" cy="584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200" b="1">
                <a:solidFill>
                  <a:srgbClr val="262626"/>
                </a:solidFill>
                <a:latin typeface="Meiryo UI"/>
              </a:rPr>
              <a:t>〇〇〇〇〇〇</a:t>
            </a:r>
          </a:p>
        </p:txBody>
      </p:sp>
      <p:sp>
        <p:nvSpPr>
          <p:cNvPr id="166" name="競合_4_1">
            <a:extLst>
              <a:ext uri="{FF2B5EF4-FFF2-40B4-BE49-F238E27FC236}">
                <a16:creationId xmlns:a16="http://schemas.microsoft.com/office/drawing/2014/main" id="{88EA0956-24E1-4982-3923-831DCE3DA824}"/>
              </a:ext>
            </a:extLst>
          </p:cNvPr>
          <p:cNvSpPr/>
          <p:nvPr/>
        </p:nvSpPr>
        <p:spPr>
          <a:xfrm>
            <a:off x="2971800" y="43588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競合_4_1_記号">
            <a:extLst>
              <a:ext uri="{FF2B5EF4-FFF2-40B4-BE49-F238E27FC236}">
                <a16:creationId xmlns:a16="http://schemas.microsoft.com/office/drawing/2014/main" id="{4E9B057B-32F4-7B4E-265D-C17D0F071CF7}"/>
              </a:ext>
            </a:extLst>
          </p:cNvPr>
          <p:cNvSpPr/>
          <p:nvPr/>
        </p:nvSpPr>
        <p:spPr>
          <a:xfrm>
            <a:off x="3060700" y="44223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rgbClr val="262626"/>
                </a:solidFill>
                <a:latin typeface="Meiryo UI"/>
              </a:rPr>
              <a:t>△</a:t>
            </a:r>
          </a:p>
        </p:txBody>
      </p:sp>
      <p:sp>
        <p:nvSpPr>
          <p:cNvPr id="170" name="競合_4_1_中身">
            <a:extLst>
              <a:ext uri="{FF2B5EF4-FFF2-40B4-BE49-F238E27FC236}">
                <a16:creationId xmlns:a16="http://schemas.microsoft.com/office/drawing/2014/main" id="{2DE43B6E-A7A0-7FAE-DCC5-EBB03A6A19C8}"/>
              </a:ext>
            </a:extLst>
          </p:cNvPr>
          <p:cNvSpPr/>
          <p:nvPr/>
        </p:nvSpPr>
        <p:spPr>
          <a:xfrm>
            <a:off x="3606800" y="44223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72" name="競合_4_2">
            <a:extLst>
              <a:ext uri="{FF2B5EF4-FFF2-40B4-BE49-F238E27FC236}">
                <a16:creationId xmlns:a16="http://schemas.microsoft.com/office/drawing/2014/main" id="{9415B7CD-0F07-9ABB-420F-06108FA03AA3}"/>
              </a:ext>
            </a:extLst>
          </p:cNvPr>
          <p:cNvSpPr/>
          <p:nvPr/>
        </p:nvSpPr>
        <p:spPr>
          <a:xfrm>
            <a:off x="5909733" y="43588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競合_4_2_記号">
            <a:extLst>
              <a:ext uri="{FF2B5EF4-FFF2-40B4-BE49-F238E27FC236}">
                <a16:creationId xmlns:a16="http://schemas.microsoft.com/office/drawing/2014/main" id="{6388F399-B709-2D56-AC91-0F10E2C8FB75}"/>
              </a:ext>
            </a:extLst>
          </p:cNvPr>
          <p:cNvSpPr/>
          <p:nvPr/>
        </p:nvSpPr>
        <p:spPr>
          <a:xfrm>
            <a:off x="5998633" y="44223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chemeClr val="accent1"/>
                </a:solidFill>
                <a:latin typeface="Meiryo UI"/>
              </a:rPr>
              <a:t>〇</a:t>
            </a:r>
          </a:p>
        </p:txBody>
      </p:sp>
      <p:sp>
        <p:nvSpPr>
          <p:cNvPr id="176" name="競合_4_2_中身">
            <a:extLst>
              <a:ext uri="{FF2B5EF4-FFF2-40B4-BE49-F238E27FC236}">
                <a16:creationId xmlns:a16="http://schemas.microsoft.com/office/drawing/2014/main" id="{E6C86BCD-1F4B-E93D-942D-61147293F970}"/>
              </a:ext>
            </a:extLst>
          </p:cNvPr>
          <p:cNvSpPr/>
          <p:nvPr/>
        </p:nvSpPr>
        <p:spPr>
          <a:xfrm>
            <a:off x="6544733" y="44223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78" name="競合_4_3">
            <a:extLst>
              <a:ext uri="{FF2B5EF4-FFF2-40B4-BE49-F238E27FC236}">
                <a16:creationId xmlns:a16="http://schemas.microsoft.com/office/drawing/2014/main" id="{1FA33528-0645-50E4-D73C-E7807A870F7E}"/>
              </a:ext>
            </a:extLst>
          </p:cNvPr>
          <p:cNvSpPr/>
          <p:nvPr/>
        </p:nvSpPr>
        <p:spPr>
          <a:xfrm>
            <a:off x="8847666" y="43588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0" name="競合_4_3_記号">
            <a:extLst>
              <a:ext uri="{FF2B5EF4-FFF2-40B4-BE49-F238E27FC236}">
                <a16:creationId xmlns:a16="http://schemas.microsoft.com/office/drawing/2014/main" id="{F92550D5-D904-EC0E-AD64-1A311A013726}"/>
              </a:ext>
            </a:extLst>
          </p:cNvPr>
          <p:cNvSpPr/>
          <p:nvPr/>
        </p:nvSpPr>
        <p:spPr>
          <a:xfrm>
            <a:off x="8936566" y="44223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rgbClr val="262626"/>
                </a:solidFill>
                <a:latin typeface="Meiryo UI"/>
              </a:rPr>
              <a:t>×</a:t>
            </a:r>
          </a:p>
        </p:txBody>
      </p:sp>
      <p:sp>
        <p:nvSpPr>
          <p:cNvPr id="182" name="競合_4_3_中身">
            <a:extLst>
              <a:ext uri="{FF2B5EF4-FFF2-40B4-BE49-F238E27FC236}">
                <a16:creationId xmlns:a16="http://schemas.microsoft.com/office/drawing/2014/main" id="{3395CD2E-938E-0DCB-5E08-ACB2D56CBA8F}"/>
              </a:ext>
            </a:extLst>
          </p:cNvPr>
          <p:cNvSpPr/>
          <p:nvPr/>
        </p:nvSpPr>
        <p:spPr>
          <a:xfrm>
            <a:off x="9482666" y="44223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84" name="競合_観点5">
            <a:extLst>
              <a:ext uri="{FF2B5EF4-FFF2-40B4-BE49-F238E27FC236}">
                <a16:creationId xmlns:a16="http://schemas.microsoft.com/office/drawing/2014/main" id="{1458650E-5A25-EDE8-9608-ACC5E71E02A3}"/>
              </a:ext>
            </a:extLst>
          </p:cNvPr>
          <p:cNvSpPr/>
          <p:nvPr/>
        </p:nvSpPr>
        <p:spPr>
          <a:xfrm>
            <a:off x="482600" y="5019258"/>
            <a:ext cx="2413000" cy="584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200" b="1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186" name="競合_5_1">
            <a:extLst>
              <a:ext uri="{FF2B5EF4-FFF2-40B4-BE49-F238E27FC236}">
                <a16:creationId xmlns:a16="http://schemas.microsoft.com/office/drawing/2014/main" id="{EC805BA7-E836-44B0-5DBE-5A5D8805A0D2}"/>
              </a:ext>
            </a:extLst>
          </p:cNvPr>
          <p:cNvSpPr/>
          <p:nvPr/>
        </p:nvSpPr>
        <p:spPr>
          <a:xfrm>
            <a:off x="2971800" y="50192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8" name="競合_5_1_記号">
            <a:extLst>
              <a:ext uri="{FF2B5EF4-FFF2-40B4-BE49-F238E27FC236}">
                <a16:creationId xmlns:a16="http://schemas.microsoft.com/office/drawing/2014/main" id="{338F920C-2F18-D5AE-F52A-B9E958C919F0}"/>
              </a:ext>
            </a:extLst>
          </p:cNvPr>
          <p:cNvSpPr/>
          <p:nvPr/>
        </p:nvSpPr>
        <p:spPr>
          <a:xfrm>
            <a:off x="3060700" y="50827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rgbClr val="262626"/>
                </a:solidFill>
                <a:latin typeface="Meiryo UI"/>
              </a:rPr>
              <a:t>△</a:t>
            </a:r>
          </a:p>
        </p:txBody>
      </p:sp>
      <p:sp>
        <p:nvSpPr>
          <p:cNvPr id="190" name="競合_5_1_中身">
            <a:extLst>
              <a:ext uri="{FF2B5EF4-FFF2-40B4-BE49-F238E27FC236}">
                <a16:creationId xmlns:a16="http://schemas.microsoft.com/office/drawing/2014/main" id="{4239195A-CA32-89B1-E040-142511E6ADBC}"/>
              </a:ext>
            </a:extLst>
          </p:cNvPr>
          <p:cNvSpPr/>
          <p:nvPr/>
        </p:nvSpPr>
        <p:spPr>
          <a:xfrm>
            <a:off x="3606800" y="50827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1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192" name="競合_5_2">
            <a:extLst>
              <a:ext uri="{FF2B5EF4-FFF2-40B4-BE49-F238E27FC236}">
                <a16:creationId xmlns:a16="http://schemas.microsoft.com/office/drawing/2014/main" id="{D1141A52-8A1B-3773-91DC-288170A5F285}"/>
              </a:ext>
            </a:extLst>
          </p:cNvPr>
          <p:cNvSpPr/>
          <p:nvPr/>
        </p:nvSpPr>
        <p:spPr>
          <a:xfrm>
            <a:off x="5909733" y="50192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競合_5_2_記号">
            <a:extLst>
              <a:ext uri="{FF2B5EF4-FFF2-40B4-BE49-F238E27FC236}">
                <a16:creationId xmlns:a16="http://schemas.microsoft.com/office/drawing/2014/main" id="{65023645-C616-DABA-BFCF-ACFE71F27910}"/>
              </a:ext>
            </a:extLst>
          </p:cNvPr>
          <p:cNvSpPr/>
          <p:nvPr/>
        </p:nvSpPr>
        <p:spPr>
          <a:xfrm>
            <a:off x="5998633" y="50827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chemeClr val="accent1"/>
                </a:solidFill>
                <a:latin typeface="Meiryo UI"/>
              </a:rPr>
              <a:t>〇</a:t>
            </a:r>
          </a:p>
        </p:txBody>
      </p:sp>
      <p:sp>
        <p:nvSpPr>
          <p:cNvPr id="196" name="競合_5_2_中身">
            <a:extLst>
              <a:ext uri="{FF2B5EF4-FFF2-40B4-BE49-F238E27FC236}">
                <a16:creationId xmlns:a16="http://schemas.microsoft.com/office/drawing/2014/main" id="{5210D396-8515-4C23-DBF7-EB8BBA416FD0}"/>
              </a:ext>
            </a:extLst>
          </p:cNvPr>
          <p:cNvSpPr/>
          <p:nvPr/>
        </p:nvSpPr>
        <p:spPr>
          <a:xfrm>
            <a:off x="6544733" y="50827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198" name="競合_5_3">
            <a:extLst>
              <a:ext uri="{FF2B5EF4-FFF2-40B4-BE49-F238E27FC236}">
                <a16:creationId xmlns:a16="http://schemas.microsoft.com/office/drawing/2014/main" id="{080AB354-8531-208D-47A0-E2B6240FEFF5}"/>
              </a:ext>
            </a:extLst>
          </p:cNvPr>
          <p:cNvSpPr/>
          <p:nvPr/>
        </p:nvSpPr>
        <p:spPr>
          <a:xfrm>
            <a:off x="8847666" y="5019258"/>
            <a:ext cx="2861733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競合_5_3_記号">
            <a:extLst>
              <a:ext uri="{FF2B5EF4-FFF2-40B4-BE49-F238E27FC236}">
                <a16:creationId xmlns:a16="http://schemas.microsoft.com/office/drawing/2014/main" id="{662731DD-FC7D-3A12-36EF-ED09136BAD31}"/>
              </a:ext>
            </a:extLst>
          </p:cNvPr>
          <p:cNvSpPr/>
          <p:nvPr/>
        </p:nvSpPr>
        <p:spPr>
          <a:xfrm>
            <a:off x="8936566" y="5082758"/>
            <a:ext cx="5715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400" b="1">
                <a:solidFill>
                  <a:srgbClr val="262626"/>
                </a:solidFill>
                <a:latin typeface="Meiryo UI"/>
              </a:rPr>
              <a:t>×</a:t>
            </a:r>
          </a:p>
        </p:txBody>
      </p:sp>
      <p:sp>
        <p:nvSpPr>
          <p:cNvPr id="202" name="競合_5_3_中身">
            <a:extLst>
              <a:ext uri="{FF2B5EF4-FFF2-40B4-BE49-F238E27FC236}">
                <a16:creationId xmlns:a16="http://schemas.microsoft.com/office/drawing/2014/main" id="{28B15A49-38C7-5625-56D1-A05A780E35B4}"/>
              </a:ext>
            </a:extLst>
          </p:cNvPr>
          <p:cNvSpPr/>
          <p:nvPr/>
        </p:nvSpPr>
        <p:spPr>
          <a:xfrm>
            <a:off x="9482666" y="5082758"/>
            <a:ext cx="2163233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1600" tIns="0" rIns="101600" bIns="0" rtlCol="0" anchor="ctr"/>
          <a:lstStyle/>
          <a:p>
            <a:pPr algn="l"/>
            <a:r>
              <a:rPr sz="1400" b="0" dirty="0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204" name="注記">
            <a:extLst>
              <a:ext uri="{FF2B5EF4-FFF2-40B4-BE49-F238E27FC236}">
                <a16:creationId xmlns:a16="http://schemas.microsoft.com/office/drawing/2014/main" id="{4708EEDD-3450-2C82-1FED-1C477732A18D}"/>
              </a:ext>
            </a:extLst>
          </p:cNvPr>
          <p:cNvSpPr txBox="1"/>
          <p:nvPr/>
        </p:nvSpPr>
        <p:spPr>
          <a:xfrm>
            <a:off x="482600" y="5768558"/>
            <a:ext cx="11226800" cy="203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C8C8C"/>
                </a:solidFill>
                <a:latin typeface="Meiryo UI"/>
              </a:rPr>
              <a:t>※ 〇〇〇〇（出典・前提条件などを書く）</a:t>
            </a:r>
          </a:p>
        </p:txBody>
      </p:sp>
      <p:sp>
        <p:nvSpPr>
          <p:cNvPr id="206" name="競合_会社1">
            <a:extLst>
              <a:ext uri="{FF2B5EF4-FFF2-40B4-BE49-F238E27FC236}">
                <a16:creationId xmlns:a16="http://schemas.microsoft.com/office/drawing/2014/main" id="{CE3D0F54-F44C-C7A2-F30B-05C9F12A8C89}"/>
              </a:ext>
            </a:extLst>
          </p:cNvPr>
          <p:cNvSpPr/>
          <p:nvPr/>
        </p:nvSpPr>
        <p:spPr>
          <a:xfrm>
            <a:off x="2971800" y="1877297"/>
            <a:ext cx="2861733" cy="4198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Meiryo UI"/>
              </a:rPr>
              <a:t>〇〇〇〇〇</a:t>
            </a:r>
          </a:p>
        </p:txBody>
      </p:sp>
      <p:sp>
        <p:nvSpPr>
          <p:cNvPr id="208" name="競合_会社2">
            <a:extLst>
              <a:ext uri="{FF2B5EF4-FFF2-40B4-BE49-F238E27FC236}">
                <a16:creationId xmlns:a16="http://schemas.microsoft.com/office/drawing/2014/main" id="{F389DBA7-420E-AB9E-8C98-F1B098BA6AF7}"/>
              </a:ext>
            </a:extLst>
          </p:cNvPr>
          <p:cNvSpPr/>
          <p:nvPr/>
        </p:nvSpPr>
        <p:spPr>
          <a:xfrm>
            <a:off x="5909733" y="1877297"/>
            <a:ext cx="2861733" cy="41983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210" name="競合_会社3">
            <a:extLst>
              <a:ext uri="{FF2B5EF4-FFF2-40B4-BE49-F238E27FC236}">
                <a16:creationId xmlns:a16="http://schemas.microsoft.com/office/drawing/2014/main" id="{784B1515-0766-7424-046C-0CBDCDDBE859}"/>
              </a:ext>
            </a:extLst>
          </p:cNvPr>
          <p:cNvSpPr/>
          <p:nvPr/>
        </p:nvSpPr>
        <p:spPr>
          <a:xfrm>
            <a:off x="8847666" y="1877297"/>
            <a:ext cx="2861733" cy="41983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>
            <a:extLst>
              <a:ext uri="{FF2B5EF4-FFF2-40B4-BE49-F238E27FC236}">
                <a16:creationId xmlns:a16="http://schemas.microsoft.com/office/drawing/2014/main" id="{EF4ACD63-10E0-E04C-26F5-BF8C1DA866CF}"/>
              </a:ext>
            </a:extLst>
          </p:cNvPr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お見積り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DABC8-32AD-281B-B324-DB75E9369F4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（このページで一番伝えたいことを1文で書く）</a:t>
            </a:r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884702DF-F200-B94E-7787-1593A9894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09B49BA2-0EE7-FEE2-B38D-3A9DCDDB7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14</a:t>
            </a:fld>
            <a:endParaRPr lang="ja-JP" altLang="en-US"/>
          </a:p>
        </p:txBody>
      </p:sp>
      <p:sp>
        <p:nvSpPr>
          <p:cNvPr id="38" name="見積_前提条件">
            <a:extLst>
              <a:ext uri="{FF2B5EF4-FFF2-40B4-BE49-F238E27FC236}">
                <a16:creationId xmlns:a16="http://schemas.microsoft.com/office/drawing/2014/main" id="{D00E41F2-1272-B959-586D-14B6EAE38258}"/>
              </a:ext>
            </a:extLst>
          </p:cNvPr>
          <p:cNvSpPr txBox="1"/>
          <p:nvPr/>
        </p:nvSpPr>
        <p:spPr>
          <a:xfrm>
            <a:off x="647689" y="5255040"/>
            <a:ext cx="10896622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C8C8C"/>
                </a:solidFill>
                <a:latin typeface="Meiryo UI"/>
              </a:rPr>
              <a:t>※ 〇〇〇〇（出典・前提条件などを書く）</a:t>
            </a:r>
          </a:p>
        </p:txBody>
      </p:sp>
      <p:sp>
        <p:nvSpPr>
          <p:cNvPr id="43" name="見積_見出し_数量">
            <a:extLst>
              <a:ext uri="{FF2B5EF4-FFF2-40B4-BE49-F238E27FC236}">
                <a16:creationId xmlns:a16="http://schemas.microsoft.com/office/drawing/2014/main" id="{98AF68E8-4329-4D98-EA0D-9E09168612A6}"/>
              </a:ext>
            </a:extLst>
          </p:cNvPr>
          <p:cNvSpPr/>
          <p:nvPr/>
        </p:nvSpPr>
        <p:spPr>
          <a:xfrm>
            <a:off x="5874123" y="1872972"/>
            <a:ext cx="1355915" cy="381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200" b="1">
                <a:solidFill>
                  <a:schemeClr val="bg1"/>
                </a:solidFill>
                <a:latin typeface="Meiryo UI"/>
              </a:rPr>
              <a:t>数量</a:t>
            </a:r>
          </a:p>
        </p:txBody>
      </p:sp>
      <p:sp>
        <p:nvSpPr>
          <p:cNvPr id="45" name="見積_見出し_単価">
            <a:extLst>
              <a:ext uri="{FF2B5EF4-FFF2-40B4-BE49-F238E27FC236}">
                <a16:creationId xmlns:a16="http://schemas.microsoft.com/office/drawing/2014/main" id="{F8D77C1B-B523-FC32-8776-0E0CDF6975A3}"/>
              </a:ext>
            </a:extLst>
          </p:cNvPr>
          <p:cNvSpPr/>
          <p:nvPr/>
        </p:nvSpPr>
        <p:spPr>
          <a:xfrm>
            <a:off x="7279344" y="1872972"/>
            <a:ext cx="1848974" cy="381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200" b="1">
                <a:solidFill>
                  <a:schemeClr val="bg1"/>
                </a:solidFill>
                <a:latin typeface="Meiryo UI"/>
              </a:rPr>
              <a:t>単価</a:t>
            </a:r>
          </a:p>
        </p:txBody>
      </p:sp>
      <p:sp>
        <p:nvSpPr>
          <p:cNvPr id="47" name="見積_見出し_金額">
            <a:extLst>
              <a:ext uri="{FF2B5EF4-FFF2-40B4-BE49-F238E27FC236}">
                <a16:creationId xmlns:a16="http://schemas.microsoft.com/office/drawing/2014/main" id="{173D856D-743D-ED9D-1904-46A29484D186}"/>
              </a:ext>
            </a:extLst>
          </p:cNvPr>
          <p:cNvSpPr/>
          <p:nvPr/>
        </p:nvSpPr>
        <p:spPr>
          <a:xfrm>
            <a:off x="9177624" y="1872972"/>
            <a:ext cx="2366687" cy="381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200" b="1">
                <a:solidFill>
                  <a:schemeClr val="bg1"/>
                </a:solidFill>
                <a:latin typeface="Meiryo UI"/>
              </a:rPr>
              <a:t>金額</a:t>
            </a:r>
          </a:p>
        </p:txBody>
      </p:sp>
      <p:sp>
        <p:nvSpPr>
          <p:cNvPr id="53" name="見積_初期費用1_数量">
            <a:extLst>
              <a:ext uri="{FF2B5EF4-FFF2-40B4-BE49-F238E27FC236}">
                <a16:creationId xmlns:a16="http://schemas.microsoft.com/office/drawing/2014/main" id="{0871C6CA-264B-3B08-3A76-C7862251ED65}"/>
              </a:ext>
            </a:extLst>
          </p:cNvPr>
          <p:cNvSpPr/>
          <p:nvPr/>
        </p:nvSpPr>
        <p:spPr>
          <a:xfrm>
            <a:off x="5874123" y="2336800"/>
            <a:ext cx="1355915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3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55" name="見積_初期費用1_単価">
            <a:extLst>
              <a:ext uri="{FF2B5EF4-FFF2-40B4-BE49-F238E27FC236}">
                <a16:creationId xmlns:a16="http://schemas.microsoft.com/office/drawing/2014/main" id="{A62E7B5D-E035-D4F2-CB48-31402849D41A}"/>
              </a:ext>
            </a:extLst>
          </p:cNvPr>
          <p:cNvSpPr/>
          <p:nvPr/>
        </p:nvSpPr>
        <p:spPr>
          <a:xfrm>
            <a:off x="7279344" y="2336800"/>
            <a:ext cx="1848974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lang="en-US" altLang="ja-JP" sz="1300" b="0" dirty="0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57" name="見積_初期費用1_金額">
            <a:extLst>
              <a:ext uri="{FF2B5EF4-FFF2-40B4-BE49-F238E27FC236}">
                <a16:creationId xmlns:a16="http://schemas.microsoft.com/office/drawing/2014/main" id="{F416BF2B-85BA-048D-DFAD-7581BA6EB509}"/>
              </a:ext>
            </a:extLst>
          </p:cNvPr>
          <p:cNvSpPr/>
          <p:nvPr/>
        </p:nvSpPr>
        <p:spPr>
          <a:xfrm>
            <a:off x="9177624" y="2336800"/>
            <a:ext cx="2366687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lang="en-US" altLang="ja-JP" sz="1300" b="0" dirty="0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61" name="見積_初期費用2_数量">
            <a:extLst>
              <a:ext uri="{FF2B5EF4-FFF2-40B4-BE49-F238E27FC236}">
                <a16:creationId xmlns:a16="http://schemas.microsoft.com/office/drawing/2014/main" id="{316DD8A8-6335-E27C-C3DC-91A54B0135A9}"/>
              </a:ext>
            </a:extLst>
          </p:cNvPr>
          <p:cNvSpPr/>
          <p:nvPr/>
        </p:nvSpPr>
        <p:spPr>
          <a:xfrm>
            <a:off x="5874123" y="2794000"/>
            <a:ext cx="1355915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3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63" name="見積_初期費用2_単価">
            <a:extLst>
              <a:ext uri="{FF2B5EF4-FFF2-40B4-BE49-F238E27FC236}">
                <a16:creationId xmlns:a16="http://schemas.microsoft.com/office/drawing/2014/main" id="{A8D87B13-8B4C-2F54-DA55-CF3C26ED381B}"/>
              </a:ext>
            </a:extLst>
          </p:cNvPr>
          <p:cNvSpPr/>
          <p:nvPr/>
        </p:nvSpPr>
        <p:spPr>
          <a:xfrm>
            <a:off x="7279344" y="2794000"/>
            <a:ext cx="1848974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lang="en-US" altLang="ja-JP" sz="1300" b="0" dirty="0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65" name="見積_初期費用2_金額">
            <a:extLst>
              <a:ext uri="{FF2B5EF4-FFF2-40B4-BE49-F238E27FC236}">
                <a16:creationId xmlns:a16="http://schemas.microsoft.com/office/drawing/2014/main" id="{438C319C-7EA1-FECC-37FE-72CAA2DB96DC}"/>
              </a:ext>
            </a:extLst>
          </p:cNvPr>
          <p:cNvSpPr/>
          <p:nvPr/>
        </p:nvSpPr>
        <p:spPr>
          <a:xfrm>
            <a:off x="9177624" y="2794000"/>
            <a:ext cx="2366687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lang="en-US" altLang="ja-JP" sz="1300" b="0" dirty="0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71" name="見積_月額1_数量">
            <a:extLst>
              <a:ext uri="{FF2B5EF4-FFF2-40B4-BE49-F238E27FC236}">
                <a16:creationId xmlns:a16="http://schemas.microsoft.com/office/drawing/2014/main" id="{597EBB11-1021-FF46-18E8-AD5611A26D39}"/>
              </a:ext>
            </a:extLst>
          </p:cNvPr>
          <p:cNvSpPr/>
          <p:nvPr/>
        </p:nvSpPr>
        <p:spPr>
          <a:xfrm>
            <a:off x="5874123" y="3748160"/>
            <a:ext cx="1355915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3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73" name="見積_月額1_単価">
            <a:extLst>
              <a:ext uri="{FF2B5EF4-FFF2-40B4-BE49-F238E27FC236}">
                <a16:creationId xmlns:a16="http://schemas.microsoft.com/office/drawing/2014/main" id="{1E9E38A9-9331-F62A-2C98-16E327B74121}"/>
              </a:ext>
            </a:extLst>
          </p:cNvPr>
          <p:cNvSpPr/>
          <p:nvPr/>
        </p:nvSpPr>
        <p:spPr>
          <a:xfrm>
            <a:off x="7279344" y="3748160"/>
            <a:ext cx="1848974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300" b="0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75" name="見積_月額1_金額">
            <a:extLst>
              <a:ext uri="{FF2B5EF4-FFF2-40B4-BE49-F238E27FC236}">
                <a16:creationId xmlns:a16="http://schemas.microsoft.com/office/drawing/2014/main" id="{36590148-D212-A23A-956B-C9C606A38AA9}"/>
              </a:ext>
            </a:extLst>
          </p:cNvPr>
          <p:cNvSpPr/>
          <p:nvPr/>
        </p:nvSpPr>
        <p:spPr>
          <a:xfrm>
            <a:off x="9177624" y="3748160"/>
            <a:ext cx="2366687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300" b="0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79" name="見積_月額2_数量">
            <a:extLst>
              <a:ext uri="{FF2B5EF4-FFF2-40B4-BE49-F238E27FC236}">
                <a16:creationId xmlns:a16="http://schemas.microsoft.com/office/drawing/2014/main" id="{466067A1-6BEA-01CF-3580-66D933EF2292}"/>
              </a:ext>
            </a:extLst>
          </p:cNvPr>
          <p:cNvSpPr/>
          <p:nvPr/>
        </p:nvSpPr>
        <p:spPr>
          <a:xfrm>
            <a:off x="5874123" y="4205360"/>
            <a:ext cx="1355915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300" b="0">
                <a:solidFill>
                  <a:srgbClr val="262626"/>
                </a:solidFill>
                <a:latin typeface="Meiryo UI"/>
              </a:rPr>
              <a:t>〇〇〇</a:t>
            </a:r>
          </a:p>
        </p:txBody>
      </p:sp>
      <p:sp>
        <p:nvSpPr>
          <p:cNvPr id="81" name="見積_月額2_単価">
            <a:extLst>
              <a:ext uri="{FF2B5EF4-FFF2-40B4-BE49-F238E27FC236}">
                <a16:creationId xmlns:a16="http://schemas.microsoft.com/office/drawing/2014/main" id="{A26F6051-3962-773B-A675-F85271FD6C69}"/>
              </a:ext>
            </a:extLst>
          </p:cNvPr>
          <p:cNvSpPr/>
          <p:nvPr/>
        </p:nvSpPr>
        <p:spPr>
          <a:xfrm>
            <a:off x="7279344" y="4205360"/>
            <a:ext cx="1848974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300" b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83" name="見積_月額2_金額">
            <a:extLst>
              <a:ext uri="{FF2B5EF4-FFF2-40B4-BE49-F238E27FC236}">
                <a16:creationId xmlns:a16="http://schemas.microsoft.com/office/drawing/2014/main" id="{1FF775C1-3D54-BAD1-E368-B0A114FC7E5F}"/>
              </a:ext>
            </a:extLst>
          </p:cNvPr>
          <p:cNvSpPr/>
          <p:nvPr/>
        </p:nvSpPr>
        <p:spPr>
          <a:xfrm>
            <a:off x="9177624" y="4205360"/>
            <a:ext cx="2366687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300" b="0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41" name="見積_見出し_項目">
            <a:extLst>
              <a:ext uri="{FF2B5EF4-FFF2-40B4-BE49-F238E27FC236}">
                <a16:creationId xmlns:a16="http://schemas.microsoft.com/office/drawing/2014/main" id="{8BCCE2BB-A3CA-1E9A-6A13-BEBE5A166AE9}"/>
              </a:ext>
            </a:extLst>
          </p:cNvPr>
          <p:cNvSpPr/>
          <p:nvPr/>
        </p:nvSpPr>
        <p:spPr>
          <a:xfrm>
            <a:off x="647689" y="1872972"/>
            <a:ext cx="5177128" cy="381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200" b="1" dirty="0" err="1">
                <a:solidFill>
                  <a:schemeClr val="bg1"/>
                </a:solidFill>
                <a:latin typeface="Meiryo UI"/>
              </a:rPr>
              <a:t>項目</a:t>
            </a:r>
            <a:endParaRPr sz="1200" b="1" dirty="0">
              <a:solidFill>
                <a:schemeClr val="bg1"/>
              </a:solidFill>
              <a:latin typeface="Meiryo UI"/>
            </a:endParaRPr>
          </a:p>
        </p:txBody>
      </p:sp>
      <p:sp>
        <p:nvSpPr>
          <p:cNvPr id="51" name="見積_初期費用1_項目">
            <a:extLst>
              <a:ext uri="{FF2B5EF4-FFF2-40B4-BE49-F238E27FC236}">
                <a16:creationId xmlns:a16="http://schemas.microsoft.com/office/drawing/2014/main" id="{C2D562A6-CA76-4D39-6278-B548B622E119}"/>
              </a:ext>
            </a:extLst>
          </p:cNvPr>
          <p:cNvSpPr/>
          <p:nvPr/>
        </p:nvSpPr>
        <p:spPr>
          <a:xfrm>
            <a:off x="1846290" y="2336800"/>
            <a:ext cx="3978527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300" b="0">
                <a:solidFill>
                  <a:srgbClr val="262626"/>
                </a:solidFill>
                <a:latin typeface="Meiryo UI"/>
              </a:rPr>
              <a:t>〇〇〇〇〇</a:t>
            </a:r>
          </a:p>
        </p:txBody>
      </p:sp>
      <p:sp>
        <p:nvSpPr>
          <p:cNvPr id="59" name="見積_初期費用2_項目">
            <a:extLst>
              <a:ext uri="{FF2B5EF4-FFF2-40B4-BE49-F238E27FC236}">
                <a16:creationId xmlns:a16="http://schemas.microsoft.com/office/drawing/2014/main" id="{1ADD36EC-7873-A434-7A78-A4BF382A290C}"/>
              </a:ext>
            </a:extLst>
          </p:cNvPr>
          <p:cNvSpPr/>
          <p:nvPr/>
        </p:nvSpPr>
        <p:spPr>
          <a:xfrm>
            <a:off x="1846290" y="2794000"/>
            <a:ext cx="3978527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300" b="0">
                <a:solidFill>
                  <a:srgbClr val="262626"/>
                </a:solidFill>
                <a:latin typeface="Meiryo UI"/>
              </a:rPr>
              <a:t>〇〇〇〇〇〇〇</a:t>
            </a:r>
          </a:p>
        </p:txBody>
      </p:sp>
      <p:sp>
        <p:nvSpPr>
          <p:cNvPr id="69" name="見積_月額1_項目">
            <a:extLst>
              <a:ext uri="{FF2B5EF4-FFF2-40B4-BE49-F238E27FC236}">
                <a16:creationId xmlns:a16="http://schemas.microsoft.com/office/drawing/2014/main" id="{5A5E9706-D9EE-BCBE-D11E-56D7C22925B0}"/>
              </a:ext>
            </a:extLst>
          </p:cNvPr>
          <p:cNvSpPr/>
          <p:nvPr/>
        </p:nvSpPr>
        <p:spPr>
          <a:xfrm>
            <a:off x="1846290" y="3748160"/>
            <a:ext cx="3978527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300" b="0">
                <a:solidFill>
                  <a:srgbClr val="262626"/>
                </a:solidFill>
                <a:latin typeface="Meiryo UI"/>
              </a:rPr>
              <a:t>〇〇〇〇〇</a:t>
            </a:r>
          </a:p>
        </p:txBody>
      </p:sp>
      <p:sp>
        <p:nvSpPr>
          <p:cNvPr id="77" name="見積_月額2_項目">
            <a:extLst>
              <a:ext uri="{FF2B5EF4-FFF2-40B4-BE49-F238E27FC236}">
                <a16:creationId xmlns:a16="http://schemas.microsoft.com/office/drawing/2014/main" id="{F45BEF34-CB06-9A38-38F3-F99FB1AAF21C}"/>
              </a:ext>
            </a:extLst>
          </p:cNvPr>
          <p:cNvSpPr/>
          <p:nvPr/>
        </p:nvSpPr>
        <p:spPr>
          <a:xfrm>
            <a:off x="1846290" y="4205360"/>
            <a:ext cx="3978527" cy="4064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sz="1300" b="0">
                <a:solidFill>
                  <a:srgbClr val="262626"/>
                </a:solidFill>
                <a:latin typeface="Meiryo UI"/>
              </a:rPr>
              <a:t>〇〇〇〇〇〇〇</a:t>
            </a:r>
          </a:p>
        </p:txBody>
      </p:sp>
      <p:sp>
        <p:nvSpPr>
          <p:cNvPr id="92" name="見積_初期費用1_項目">
            <a:extLst>
              <a:ext uri="{FF2B5EF4-FFF2-40B4-BE49-F238E27FC236}">
                <a16:creationId xmlns:a16="http://schemas.microsoft.com/office/drawing/2014/main" id="{AF8ECC4C-4650-BB4E-735A-932D237EA15E}"/>
              </a:ext>
            </a:extLst>
          </p:cNvPr>
          <p:cNvSpPr/>
          <p:nvPr/>
        </p:nvSpPr>
        <p:spPr>
          <a:xfrm>
            <a:off x="647689" y="2336799"/>
            <a:ext cx="1174508" cy="13208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ctr"/>
            <a:r>
              <a:rPr lang="ja-JP" altLang="en-US" sz="1300" dirty="0">
                <a:solidFill>
                  <a:schemeClr val="tx1"/>
                </a:solidFill>
                <a:latin typeface="Meiryo UI"/>
              </a:rPr>
              <a:t>初期費用</a:t>
            </a:r>
            <a:endParaRPr sz="1300" dirty="0">
              <a:solidFill>
                <a:schemeClr val="tx1"/>
              </a:solidFill>
              <a:latin typeface="Meiryo UI"/>
            </a:endParaRPr>
          </a:p>
        </p:txBody>
      </p:sp>
      <p:sp>
        <p:nvSpPr>
          <p:cNvPr id="93" name="見積_初期費用1_項目">
            <a:extLst>
              <a:ext uri="{FF2B5EF4-FFF2-40B4-BE49-F238E27FC236}">
                <a16:creationId xmlns:a16="http://schemas.microsoft.com/office/drawing/2014/main" id="{7BE02EDD-8945-C71B-FC1C-F86B2BE148A4}"/>
              </a:ext>
            </a:extLst>
          </p:cNvPr>
          <p:cNvSpPr/>
          <p:nvPr/>
        </p:nvSpPr>
        <p:spPr>
          <a:xfrm>
            <a:off x="647689" y="3748159"/>
            <a:ext cx="1174508" cy="130643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ctr"/>
            <a:r>
              <a:rPr lang="ja-JP" altLang="en-US" sz="1300" dirty="0">
                <a:solidFill>
                  <a:schemeClr val="tx1"/>
                </a:solidFill>
                <a:latin typeface="Meiryo UI"/>
              </a:rPr>
              <a:t>月額費用</a:t>
            </a:r>
            <a:endParaRPr sz="1300" dirty="0">
              <a:solidFill>
                <a:schemeClr val="tx1"/>
              </a:solidFill>
              <a:latin typeface="Meiryo UI"/>
            </a:endParaRPr>
          </a:p>
        </p:txBody>
      </p:sp>
      <p:sp>
        <p:nvSpPr>
          <p:cNvPr id="6" name="見積_初期費用2_項目">
            <a:extLst>
              <a:ext uri="{FF2B5EF4-FFF2-40B4-BE49-F238E27FC236}">
                <a16:creationId xmlns:a16="http://schemas.microsoft.com/office/drawing/2014/main" id="{12416972-61D6-D0C8-3B66-0857B207A761}"/>
              </a:ext>
            </a:extLst>
          </p:cNvPr>
          <p:cNvSpPr/>
          <p:nvPr/>
        </p:nvSpPr>
        <p:spPr>
          <a:xfrm>
            <a:off x="1846290" y="3251201"/>
            <a:ext cx="7282028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lang="ja-JP" altLang="en-US" sz="1300" b="0" dirty="0">
                <a:solidFill>
                  <a:srgbClr val="262626"/>
                </a:solidFill>
                <a:latin typeface="Meiryo UI"/>
              </a:rPr>
              <a:t>合計</a:t>
            </a:r>
            <a:endParaRPr sz="1300" b="0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7" name="見積_初期費用2_金額">
            <a:extLst>
              <a:ext uri="{FF2B5EF4-FFF2-40B4-BE49-F238E27FC236}">
                <a16:creationId xmlns:a16="http://schemas.microsoft.com/office/drawing/2014/main" id="{DF87053B-5561-D888-D1BC-4D989E951A34}"/>
              </a:ext>
            </a:extLst>
          </p:cNvPr>
          <p:cNvSpPr/>
          <p:nvPr/>
        </p:nvSpPr>
        <p:spPr>
          <a:xfrm>
            <a:off x="9177624" y="3251201"/>
            <a:ext cx="2366687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lang="en-US" altLang="ja-JP" sz="1400" b="1" dirty="0">
                <a:solidFill>
                  <a:schemeClr val="accent1"/>
                </a:solidFill>
                <a:latin typeface="Meiryo UI"/>
              </a:rPr>
              <a:t>〇〇〇〇</a:t>
            </a:r>
          </a:p>
        </p:txBody>
      </p:sp>
      <p:sp>
        <p:nvSpPr>
          <p:cNvPr id="10" name="見積_月額2_金額">
            <a:extLst>
              <a:ext uri="{FF2B5EF4-FFF2-40B4-BE49-F238E27FC236}">
                <a16:creationId xmlns:a16="http://schemas.microsoft.com/office/drawing/2014/main" id="{F49A029E-A3CB-2583-34C7-148AAC1F0AE6}"/>
              </a:ext>
            </a:extLst>
          </p:cNvPr>
          <p:cNvSpPr/>
          <p:nvPr/>
        </p:nvSpPr>
        <p:spPr>
          <a:xfrm>
            <a:off x="9177624" y="4648199"/>
            <a:ext cx="2366687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lang="en-US" sz="1400" b="1">
                <a:solidFill>
                  <a:schemeClr val="accent1"/>
                </a:solidFill>
                <a:latin typeface="Meiryo UI"/>
              </a:rPr>
              <a:t>〇〇〇〇</a:t>
            </a:r>
          </a:p>
        </p:txBody>
      </p:sp>
      <p:sp>
        <p:nvSpPr>
          <p:cNvPr id="11" name="見積_月額2_項目">
            <a:extLst>
              <a:ext uri="{FF2B5EF4-FFF2-40B4-BE49-F238E27FC236}">
                <a16:creationId xmlns:a16="http://schemas.microsoft.com/office/drawing/2014/main" id="{E6600D86-DED1-6151-DD18-D398CF6B6873}"/>
              </a:ext>
            </a:extLst>
          </p:cNvPr>
          <p:cNvSpPr/>
          <p:nvPr/>
        </p:nvSpPr>
        <p:spPr>
          <a:xfrm>
            <a:off x="1846290" y="4648199"/>
            <a:ext cx="7282028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l"/>
            <a:r>
              <a:rPr lang="ja-JP" altLang="en-US" sz="1300" dirty="0">
                <a:solidFill>
                  <a:srgbClr val="262626"/>
                </a:solidFill>
                <a:latin typeface="Meiryo UI"/>
              </a:rPr>
              <a:t>合計</a:t>
            </a:r>
            <a:endParaRPr sz="1300" b="0" dirty="0">
              <a:solidFill>
                <a:srgbClr val="262626"/>
              </a:solidFill>
              <a:latin typeface="Meiryo UI"/>
            </a:endParaRPr>
          </a:p>
        </p:txBody>
      </p:sp>
      <p:sp>
        <p:nvSpPr>
          <p:cNvPr id="94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期待効果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/>
              <a:t>（このページで一番伝えたいことを1文で書く）</a:t>
            </a:r>
            <a:endParaRPr dirty="0"/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E648B2DC-24FB-5CB7-193A-F9844345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7920964-778E-A909-9336-E45AEF7C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15</a:t>
            </a:fld>
            <a:endParaRPr lang="ja-JP" altLang="en-US"/>
          </a:p>
        </p:txBody>
      </p:sp>
      <p:sp>
        <p:nvSpPr>
          <p:cNvPr id="7" name="お金_列1"/>
          <p:cNvSpPr/>
          <p:nvPr/>
        </p:nvSpPr>
        <p:spPr>
          <a:xfrm>
            <a:off x="1727200" y="2526745"/>
            <a:ext cx="2324100" cy="381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200" b="1">
                <a:solidFill>
                  <a:srgbClr val="262626"/>
                </a:solidFill>
                <a:latin typeface="Meiryo UI"/>
              </a:rPr>
              <a:t>〇〇〇〇</a:t>
            </a:r>
          </a:p>
        </p:txBody>
      </p:sp>
      <p:sp>
        <p:nvSpPr>
          <p:cNvPr id="8" name="お金_列2"/>
          <p:cNvSpPr/>
          <p:nvPr/>
        </p:nvSpPr>
        <p:spPr>
          <a:xfrm>
            <a:off x="4127500" y="2526745"/>
            <a:ext cx="2324100" cy="381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eiryo UI"/>
              </a:rPr>
              <a:t>〇〇〇〇〇</a:t>
            </a:r>
          </a:p>
        </p:txBody>
      </p:sp>
      <p:sp>
        <p:nvSpPr>
          <p:cNvPr id="9" name="お金_項目1"/>
          <p:cNvSpPr/>
          <p:nvPr/>
        </p:nvSpPr>
        <p:spPr>
          <a:xfrm>
            <a:off x="482600" y="2983945"/>
            <a:ext cx="1168400" cy="558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0" name="お金_1_1"/>
          <p:cNvSpPr/>
          <p:nvPr/>
        </p:nvSpPr>
        <p:spPr>
          <a:xfrm>
            <a:off x="1727200" y="2983945"/>
            <a:ext cx="2324100" cy="558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7000" tIns="0" rIns="127000" bIns="0" rtlCol="0" anchor="ctr"/>
          <a:lstStyle/>
          <a:p>
            <a:pPr algn="r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  <a:p>
            <a:pPr algn="r"/>
            <a:r>
              <a:rPr sz="900" b="0">
                <a:solidFill>
                  <a:srgbClr val="6B6B6B"/>
                </a:solidFill>
                <a:latin typeface="Meiryo UI"/>
              </a:rPr>
              <a:t>〇〇〇〇〇〇</a:t>
            </a:r>
          </a:p>
        </p:txBody>
      </p:sp>
      <p:sp>
        <p:nvSpPr>
          <p:cNvPr id="11" name="お金_1_2"/>
          <p:cNvSpPr/>
          <p:nvPr/>
        </p:nvSpPr>
        <p:spPr>
          <a:xfrm>
            <a:off x="4127500" y="2983945"/>
            <a:ext cx="2324100" cy="558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7000" tIns="0" rIns="127000" bIns="0" rtlCol="0" anchor="ctr"/>
          <a:lstStyle/>
          <a:p>
            <a:pPr algn="r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  <a:p>
            <a:pPr algn="r"/>
            <a:r>
              <a:rPr sz="900" b="0">
                <a:solidFill>
                  <a:srgbClr val="6B6B6B"/>
                </a:solidFill>
                <a:latin typeface="Meiryo UI"/>
              </a:rPr>
              <a:t>〇〇〇〇〇〇</a:t>
            </a:r>
          </a:p>
        </p:txBody>
      </p:sp>
      <p:sp>
        <p:nvSpPr>
          <p:cNvPr id="12" name="お金_項目2"/>
          <p:cNvSpPr/>
          <p:nvPr/>
        </p:nvSpPr>
        <p:spPr>
          <a:xfrm>
            <a:off x="482600" y="3618945"/>
            <a:ext cx="1168400" cy="558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13" name="お金_2_1"/>
          <p:cNvSpPr/>
          <p:nvPr/>
        </p:nvSpPr>
        <p:spPr>
          <a:xfrm>
            <a:off x="1727200" y="3618945"/>
            <a:ext cx="2324100" cy="558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7000" tIns="0" rIns="127000" bIns="0" rtlCol="0" anchor="ctr"/>
          <a:lstStyle/>
          <a:p>
            <a:pPr algn="r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  <a:p>
            <a:pPr algn="r"/>
            <a:r>
              <a:rPr sz="900" b="0">
                <a:solidFill>
                  <a:srgbClr val="6B6B6B"/>
                </a:solidFill>
                <a:latin typeface="Meiryo UI"/>
              </a:rPr>
              <a:t>〇〇</a:t>
            </a:r>
          </a:p>
        </p:txBody>
      </p:sp>
      <p:sp>
        <p:nvSpPr>
          <p:cNvPr id="14" name="お金_2_2"/>
          <p:cNvSpPr/>
          <p:nvPr/>
        </p:nvSpPr>
        <p:spPr>
          <a:xfrm>
            <a:off x="4127500" y="3618945"/>
            <a:ext cx="2324100" cy="5588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7000" tIns="0" rIns="127000" bIns="0" rtlCol="0" anchor="ctr"/>
          <a:lstStyle/>
          <a:p>
            <a:pPr algn="r"/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  <a:p>
            <a:pPr algn="r"/>
            <a:r>
              <a:rPr sz="900" b="0">
                <a:solidFill>
                  <a:srgbClr val="6B6B6B"/>
                </a:solidFill>
                <a:latin typeface="Meiryo UI"/>
              </a:rPr>
              <a:t>〇〇〇</a:t>
            </a:r>
          </a:p>
        </p:txBody>
      </p:sp>
      <p:sp>
        <p:nvSpPr>
          <p:cNvPr id="18" name="お金_合計"/>
          <p:cNvSpPr/>
          <p:nvPr/>
        </p:nvSpPr>
        <p:spPr>
          <a:xfrm>
            <a:off x="482600" y="4272719"/>
            <a:ext cx="1168400" cy="508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76200" bIns="0" rtlCol="0" anchor="ctr"/>
          <a:lstStyle/>
          <a:p>
            <a:pPr algn="ctr"/>
            <a:r>
              <a:rPr sz="1200" b="1">
                <a:solidFill>
                  <a:srgbClr val="262626"/>
                </a:solidFill>
                <a:latin typeface="Meiryo UI"/>
              </a:rPr>
              <a:t>合計</a:t>
            </a:r>
          </a:p>
        </p:txBody>
      </p:sp>
      <p:sp>
        <p:nvSpPr>
          <p:cNvPr id="19" name="お金_合計1"/>
          <p:cNvSpPr/>
          <p:nvPr/>
        </p:nvSpPr>
        <p:spPr>
          <a:xfrm>
            <a:off x="1727200" y="4272719"/>
            <a:ext cx="2324100" cy="5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sz="18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20" name="お金_合計2"/>
          <p:cNvSpPr/>
          <p:nvPr/>
        </p:nvSpPr>
        <p:spPr>
          <a:xfrm>
            <a:off x="4127500" y="4272719"/>
            <a:ext cx="2324100" cy="5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pPr algn="r"/>
            <a:r>
              <a:rPr b="1" dirty="0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21" name="お金_差額"/>
          <p:cNvSpPr txBox="1"/>
          <p:nvPr/>
        </p:nvSpPr>
        <p:spPr>
          <a:xfrm>
            <a:off x="482600" y="4957417"/>
            <a:ext cx="59690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dirty="0">
                <a:solidFill>
                  <a:schemeClr val="accent1"/>
                </a:solidFill>
                <a:latin typeface="Meiryo UI"/>
              </a:rPr>
              <a:t>〇〇〇〇〇〇〇〇〇〇〇〇</a:t>
            </a:r>
            <a:endParaRPr sz="1200" b="1" dirty="0">
              <a:solidFill>
                <a:schemeClr val="accent1"/>
              </a:solidFill>
              <a:latin typeface="Meiryo UI"/>
            </a:endParaRPr>
          </a:p>
        </p:txBody>
      </p:sp>
      <p:sp>
        <p:nvSpPr>
          <p:cNvPr id="24" name="効果1_項目"/>
          <p:cNvSpPr txBox="1"/>
          <p:nvPr/>
        </p:nvSpPr>
        <p:spPr>
          <a:xfrm>
            <a:off x="6899706" y="2713378"/>
            <a:ext cx="1110978" cy="221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62626"/>
                </a:solidFill>
                <a:latin typeface="Meiryo UI"/>
              </a:rPr>
              <a:t>〇〇</a:t>
            </a:r>
          </a:p>
        </p:txBody>
      </p:sp>
      <p:sp>
        <p:nvSpPr>
          <p:cNvPr id="26" name="効果1_矢印"/>
          <p:cNvSpPr txBox="1"/>
          <p:nvPr/>
        </p:nvSpPr>
        <p:spPr>
          <a:xfrm>
            <a:off x="9753600" y="2866442"/>
            <a:ext cx="381000" cy="1897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6B6B6B"/>
                </a:solidFill>
                <a:latin typeface="Meiryo UI"/>
              </a:rPr>
              <a:t>→</a:t>
            </a:r>
          </a:p>
        </p:txBody>
      </p:sp>
      <p:sp>
        <p:nvSpPr>
          <p:cNvPr id="27" name="効果1_導入後"/>
          <p:cNvSpPr txBox="1"/>
          <p:nvPr/>
        </p:nvSpPr>
        <p:spPr>
          <a:xfrm>
            <a:off x="10134600" y="2664614"/>
            <a:ext cx="1524000" cy="43088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1200" b="1">
                <a:solidFill>
                  <a:schemeClr val="accent1"/>
                </a:solidFill>
                <a:latin typeface="Meiryo UI"/>
              </a:rPr>
              <a:t>〇〇</a:t>
            </a:r>
          </a:p>
        </p:txBody>
      </p:sp>
      <p:sp>
        <p:nvSpPr>
          <p:cNvPr id="30" name="効果2_項目"/>
          <p:cNvSpPr txBox="1"/>
          <p:nvPr/>
        </p:nvSpPr>
        <p:spPr>
          <a:xfrm>
            <a:off x="6870146" y="3449639"/>
            <a:ext cx="1515457" cy="221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sz="1400" b="1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rPr dirty="0" err="1"/>
              <a:t>〇〇〇</a:t>
            </a:r>
            <a:endParaRPr dirty="0"/>
          </a:p>
        </p:txBody>
      </p:sp>
      <p:sp>
        <p:nvSpPr>
          <p:cNvPr id="31" name="効果2_今"/>
          <p:cNvSpPr txBox="1"/>
          <p:nvPr/>
        </p:nvSpPr>
        <p:spPr>
          <a:xfrm>
            <a:off x="8229600" y="3602703"/>
            <a:ext cx="1473200" cy="2846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b="1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Meiryo UI"/>
              </a:rPr>
              <a:t>〇〇</a:t>
            </a:r>
            <a:endParaRPr b="1" dirty="0">
              <a:solidFill>
                <a:schemeClr val="tx1">
                  <a:lumMod val="90000"/>
                  <a:lumOff val="10000"/>
                </a:schemeClr>
              </a:solidFill>
              <a:latin typeface="Meiryo UI"/>
            </a:endParaRPr>
          </a:p>
        </p:txBody>
      </p:sp>
      <p:sp>
        <p:nvSpPr>
          <p:cNvPr id="32" name="効果2_矢印"/>
          <p:cNvSpPr txBox="1"/>
          <p:nvPr/>
        </p:nvSpPr>
        <p:spPr>
          <a:xfrm>
            <a:off x="9753600" y="3602703"/>
            <a:ext cx="381000" cy="1897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6B6B6B"/>
                </a:solidFill>
                <a:latin typeface="Meiryo UI"/>
              </a:rPr>
              <a:t>→</a:t>
            </a:r>
          </a:p>
        </p:txBody>
      </p:sp>
      <p:sp>
        <p:nvSpPr>
          <p:cNvPr id="33" name="効果2_導入後"/>
          <p:cNvSpPr txBox="1"/>
          <p:nvPr/>
        </p:nvSpPr>
        <p:spPr>
          <a:xfrm>
            <a:off x="10134600" y="3523985"/>
            <a:ext cx="1524000" cy="30777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2000" b="1" dirty="0" err="1">
                <a:solidFill>
                  <a:schemeClr val="accent1"/>
                </a:solidFill>
                <a:latin typeface="Meiryo UI"/>
              </a:rPr>
              <a:t>〇〇</a:t>
            </a:r>
            <a:endParaRPr sz="2000" b="1" dirty="0">
              <a:solidFill>
                <a:schemeClr val="accent1"/>
              </a:solidFill>
              <a:latin typeface="Meiryo UI"/>
            </a:endParaRPr>
          </a:p>
        </p:txBody>
      </p:sp>
      <p:sp>
        <p:nvSpPr>
          <p:cNvPr id="36" name="効果3_項目"/>
          <p:cNvSpPr txBox="1"/>
          <p:nvPr/>
        </p:nvSpPr>
        <p:spPr>
          <a:xfrm>
            <a:off x="6860207" y="4225654"/>
            <a:ext cx="1388366" cy="221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ja-JP"/>
            </a:defPPr>
            <a:lvl1pPr>
              <a:lnSpc>
                <a:spcPct val="115000"/>
              </a:lnSpc>
              <a:defRPr sz="1400" b="1">
                <a:solidFill>
                  <a:srgbClr val="262626"/>
                </a:solidFill>
                <a:latin typeface="Meiryo UI"/>
              </a:defRPr>
            </a:lvl1pPr>
          </a:lstStyle>
          <a:p>
            <a:r>
              <a:rPr dirty="0" err="1"/>
              <a:t>〇〇</a:t>
            </a:r>
            <a:endParaRPr dirty="0"/>
          </a:p>
        </p:txBody>
      </p:sp>
      <p:sp>
        <p:nvSpPr>
          <p:cNvPr id="38" name="効果3_矢印"/>
          <p:cNvSpPr txBox="1"/>
          <p:nvPr/>
        </p:nvSpPr>
        <p:spPr>
          <a:xfrm>
            <a:off x="9753600" y="4338963"/>
            <a:ext cx="381000" cy="1897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6B6B6B"/>
                </a:solidFill>
                <a:latin typeface="Meiryo UI"/>
              </a:rPr>
              <a:t>→</a:t>
            </a:r>
          </a:p>
        </p:txBody>
      </p:sp>
      <p:sp>
        <p:nvSpPr>
          <p:cNvPr id="39" name="効果3_導入後"/>
          <p:cNvSpPr txBox="1"/>
          <p:nvPr/>
        </p:nvSpPr>
        <p:spPr>
          <a:xfrm>
            <a:off x="10134600" y="4137135"/>
            <a:ext cx="1524000" cy="43088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sz="1200" b="1" dirty="0">
                <a:solidFill>
                  <a:schemeClr val="accent1"/>
                </a:solidFill>
                <a:latin typeface="Meiryo UI"/>
              </a:rPr>
              <a:t>〇〇</a:t>
            </a:r>
            <a:endParaRPr sz="1200" b="1" dirty="0">
              <a:solidFill>
                <a:schemeClr val="accent1"/>
              </a:solidFill>
              <a:latin typeface="Meiryo UI"/>
            </a:endParaRP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87BB28AF-F1DB-6C01-4FA3-1B7CC1DEAD7D}"/>
              </a:ext>
            </a:extLst>
          </p:cNvPr>
          <p:cNvGrpSpPr/>
          <p:nvPr/>
        </p:nvGrpSpPr>
        <p:grpSpPr>
          <a:xfrm>
            <a:off x="6860207" y="3308199"/>
            <a:ext cx="4689061" cy="1472520"/>
            <a:chOff x="6731000" y="3069662"/>
            <a:chExt cx="4978400" cy="1472520"/>
          </a:xfrm>
        </p:grpSpPr>
        <p:cxnSp>
          <p:nvCxnSpPr>
            <p:cNvPr id="29" name="効果2_線"/>
            <p:cNvCxnSpPr/>
            <p:nvPr/>
          </p:nvCxnSpPr>
          <p:spPr>
            <a:xfrm>
              <a:off x="6731000" y="3069662"/>
              <a:ext cx="4978400" cy="0"/>
            </a:xfrm>
            <a:prstGeom prst="line">
              <a:avLst/>
            </a:prstGeom>
            <a:ln w="9525">
              <a:solidFill>
                <a:srgbClr val="BFBFB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効果3_線"/>
            <p:cNvCxnSpPr/>
            <p:nvPr/>
          </p:nvCxnSpPr>
          <p:spPr>
            <a:xfrm>
              <a:off x="6731000" y="3805922"/>
              <a:ext cx="4978400" cy="0"/>
            </a:xfrm>
            <a:prstGeom prst="line">
              <a:avLst/>
            </a:prstGeom>
            <a:ln w="9525">
              <a:solidFill>
                <a:srgbClr val="BFBFB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効果_線_下"/>
            <p:cNvCxnSpPr/>
            <p:nvPr/>
          </p:nvCxnSpPr>
          <p:spPr>
            <a:xfrm>
              <a:off x="6731000" y="4542182"/>
              <a:ext cx="4978400" cy="0"/>
            </a:xfrm>
            <a:prstGeom prst="line">
              <a:avLst/>
            </a:prstGeom>
            <a:ln w="9525">
              <a:solidFill>
                <a:srgbClr val="BFBFB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注記"/>
          <p:cNvSpPr txBox="1"/>
          <p:nvPr/>
        </p:nvSpPr>
        <p:spPr>
          <a:xfrm>
            <a:off x="482600" y="5920408"/>
            <a:ext cx="112268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8C8C"/>
                </a:solidFill>
                <a:latin typeface="Meiryo UI"/>
              </a:rPr>
              <a:t>※ 〇〇〇〇（出典・前提条件などを書く）</a:t>
            </a:r>
          </a:p>
        </p:txBody>
      </p:sp>
      <p:sp>
        <p:nvSpPr>
          <p:cNvPr id="46" name="見積_見出し_項目">
            <a:extLst>
              <a:ext uri="{FF2B5EF4-FFF2-40B4-BE49-F238E27FC236}">
                <a16:creationId xmlns:a16="http://schemas.microsoft.com/office/drawing/2014/main" id="{8144AF40-01C2-0E6D-6CAB-996935D7EF31}"/>
              </a:ext>
            </a:extLst>
          </p:cNvPr>
          <p:cNvSpPr/>
          <p:nvPr/>
        </p:nvSpPr>
        <p:spPr>
          <a:xfrm>
            <a:off x="482599" y="1918800"/>
            <a:ext cx="5968999" cy="381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r>
              <a:rPr lang="ja-JP" altLang="en-US" sz="1400" b="1" dirty="0">
                <a:solidFill>
                  <a:schemeClr val="bg1"/>
                </a:solidFill>
              </a:rPr>
              <a:t>〇〇〇〇〇〇〇〇〇〇</a:t>
            </a:r>
          </a:p>
        </p:txBody>
      </p:sp>
      <p:sp>
        <p:nvSpPr>
          <p:cNvPr id="47" name="見積_見出し_項目">
            <a:extLst>
              <a:ext uri="{FF2B5EF4-FFF2-40B4-BE49-F238E27FC236}">
                <a16:creationId xmlns:a16="http://schemas.microsoft.com/office/drawing/2014/main" id="{C9C3F9E9-1D4F-FC61-7EE4-892B5004673F}"/>
              </a:ext>
            </a:extLst>
          </p:cNvPr>
          <p:cNvSpPr/>
          <p:nvPr/>
        </p:nvSpPr>
        <p:spPr>
          <a:xfrm>
            <a:off x="6731000" y="1918800"/>
            <a:ext cx="4978400" cy="381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2400" tIns="0" rIns="152400" bIns="0" rtlCol="0" anchor="ctr"/>
          <a:lstStyle/>
          <a:p>
            <a:r>
              <a:rPr lang="ja-JP" altLang="en-US" sz="1400" b="1" dirty="0">
                <a:solidFill>
                  <a:schemeClr val="bg1"/>
                </a:solidFill>
              </a:rPr>
              <a:t>〇〇〇〇〇〇〇</a:t>
            </a:r>
          </a:p>
        </p:txBody>
      </p:sp>
      <p:sp>
        <p:nvSpPr>
          <p:cNvPr id="52" name="効果1_導入後">
            <a:extLst>
              <a:ext uri="{FF2B5EF4-FFF2-40B4-BE49-F238E27FC236}">
                <a16:creationId xmlns:a16="http://schemas.microsoft.com/office/drawing/2014/main" id="{00F711C4-338A-D134-639F-201A9A724ED5}"/>
              </a:ext>
            </a:extLst>
          </p:cNvPr>
          <p:cNvSpPr txBox="1"/>
          <p:nvPr/>
        </p:nvSpPr>
        <p:spPr>
          <a:xfrm>
            <a:off x="8229600" y="2664614"/>
            <a:ext cx="1473200" cy="43088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12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Meiryo UI"/>
              </a:rPr>
              <a:t>〇〇</a:t>
            </a:r>
          </a:p>
        </p:txBody>
      </p:sp>
      <p:sp>
        <p:nvSpPr>
          <p:cNvPr id="53" name="効果3_導入後">
            <a:extLst>
              <a:ext uri="{FF2B5EF4-FFF2-40B4-BE49-F238E27FC236}">
                <a16:creationId xmlns:a16="http://schemas.microsoft.com/office/drawing/2014/main" id="{A9B720EB-AA77-C5B2-D195-045A275B0A88}"/>
              </a:ext>
            </a:extLst>
          </p:cNvPr>
          <p:cNvSpPr txBox="1"/>
          <p:nvPr/>
        </p:nvSpPr>
        <p:spPr>
          <a:xfrm>
            <a:off x="8229600" y="4176891"/>
            <a:ext cx="1473200" cy="43088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12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Meiryo UI"/>
              </a:rPr>
              <a:t>〇〇〇</a:t>
            </a:r>
            <a:endParaRPr sz="1200" b="1" dirty="0">
              <a:solidFill>
                <a:schemeClr val="tx1">
                  <a:lumMod val="90000"/>
                  <a:lumOff val="10000"/>
                </a:schemeClr>
              </a:solidFill>
              <a:latin typeface="Meiryo UI"/>
            </a:endParaRPr>
          </a:p>
        </p:txBody>
      </p:sp>
      <p:sp>
        <p:nvSpPr>
          <p:cNvPr id="56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 idx="13"/>
          </p:nvPr>
        </p:nvSpPr>
        <p:spPr/>
        <p:txBody>
          <a:bodyPr/>
          <a:lstStyle/>
          <a:p>
            <a:r>
              <a:t>導入スケジュール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/>
              <a:t>（このページで一番伝えたいことを1文で書く）</a:t>
            </a:r>
            <a:endParaRPr dirty="0"/>
          </a:p>
        </p:txBody>
      </p:sp>
      <p:sp>
        <p:nvSpPr>
          <p:cNvPr id="4" name="フッター">
            <a:extLst>
              <a:ext uri="{FF2B5EF4-FFF2-40B4-BE49-F238E27FC236}">
                <a16:creationId xmlns:a16="http://schemas.microsoft.com/office/drawing/2014/main" id="{E648B2DC-24FB-5CB7-193A-F9844345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2600" y="6502400"/>
            <a:ext cx="5334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t>〇〇株式会社</a:t>
            </a:r>
          </a:p>
        </p:txBody>
      </p:sp>
      <p:sp>
        <p:nvSpPr>
          <p:cNvPr id="5" name="ページ番号">
            <a:extLst>
              <a:ext uri="{FF2B5EF4-FFF2-40B4-BE49-F238E27FC236}">
                <a16:creationId xmlns:a16="http://schemas.microsoft.com/office/drawing/2014/main" id="{87920964-778E-A909-9336-E45AEF7CA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3400" y="6502400"/>
            <a:ext cx="1016000" cy="203200"/>
          </a:xfrm>
        </p:spPr>
        <p:txBody>
          <a:bodyPr wrap="square" lIns="0" tIns="0" rIns="0" bIns="0" anchor="ctr">
            <a:no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FontTx/>
              <a:buNone/>
              <a:defRPr sz="900" b="0">
                <a:solidFill>
                  <a:srgbClr val="8C8C8C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lnSpc>
                <a:spcPct val="115000"/>
              </a:lnSpc>
            </a:pPr>
            <a:fld id="{152EEFF8-9CF3-4E1B-A248-255873E26339}" type="slidenum">
              <a:rPr lang="ja-JP" altLang="en-US" smtClean="0"/>
              <a:pPr>
                <a:lnSpc>
                  <a:spcPct val="115000"/>
                </a:lnSpc>
              </a:pPr>
              <a:t>16</a:t>
            </a:fld>
            <a:endParaRPr lang="ja-JP" altLang="en-US"/>
          </a:p>
        </p:txBody>
      </p:sp>
      <p:sp>
        <p:nvSpPr>
          <p:cNvPr id="6" name="凡例_枠"/>
          <p:cNvSpPr/>
          <p:nvPr/>
        </p:nvSpPr>
        <p:spPr>
          <a:xfrm>
            <a:off x="8717722" y="1634431"/>
            <a:ext cx="2971800" cy="381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>
            <a:outerShdw blurRad="50800" dist="19050" dir="5400000" algn="t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凡例_貴社作業"/>
          <p:cNvSpPr/>
          <p:nvPr/>
        </p:nvSpPr>
        <p:spPr>
          <a:xfrm>
            <a:off x="8844722" y="1710631"/>
            <a:ext cx="838200" cy="228600"/>
          </a:xfrm>
          <a:prstGeom prst="homePlate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0" bIns="0" rtlCol="0" anchor="ctr"/>
          <a:lstStyle/>
          <a:p>
            <a:pPr algn="l"/>
            <a:r>
              <a:rPr sz="900">
                <a:solidFill>
                  <a:srgbClr val="262626"/>
                </a:solidFill>
                <a:latin typeface="Meiryo UI"/>
              </a:rPr>
              <a:t>貴社作業</a:t>
            </a:r>
          </a:p>
        </p:txBody>
      </p:sp>
      <p:sp>
        <p:nvSpPr>
          <p:cNvPr id="8" name="凡例_弊社作業"/>
          <p:cNvSpPr/>
          <p:nvPr/>
        </p:nvSpPr>
        <p:spPr>
          <a:xfrm>
            <a:off x="9784522" y="1710631"/>
            <a:ext cx="838200" cy="2286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0" bIns="0" rtlCol="0" anchor="ctr"/>
          <a:lstStyle/>
          <a:p>
            <a:pPr algn="l"/>
            <a:r>
              <a:rPr sz="900">
                <a:solidFill>
                  <a:srgbClr val="FFFFFF"/>
                </a:solidFill>
                <a:latin typeface="Meiryo UI"/>
              </a:rPr>
              <a:t>弊社作業</a:t>
            </a:r>
          </a:p>
        </p:txBody>
      </p:sp>
      <p:sp>
        <p:nvSpPr>
          <p:cNvPr id="9" name="凡例_協働"/>
          <p:cNvSpPr/>
          <p:nvPr/>
        </p:nvSpPr>
        <p:spPr>
          <a:xfrm>
            <a:off x="10724322" y="1710631"/>
            <a:ext cx="838200" cy="228600"/>
          </a:xfrm>
          <a:prstGeom prst="homePlate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6200" tIns="0" rIns="0" bIns="0" rtlCol="0" anchor="ctr"/>
          <a:lstStyle/>
          <a:p>
            <a:pPr algn="l"/>
            <a:r>
              <a:rPr sz="900">
                <a:solidFill>
                  <a:srgbClr val="FFFFFF"/>
                </a:solidFill>
                <a:latin typeface="Meiryo UI"/>
              </a:rPr>
              <a:t>協働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5C277E1F-C10F-D1EF-D203-2976E8BCAC17}"/>
              </a:ext>
            </a:extLst>
          </p:cNvPr>
          <p:cNvGrpSpPr/>
          <p:nvPr/>
        </p:nvGrpSpPr>
        <p:grpSpPr>
          <a:xfrm>
            <a:off x="672398" y="2409686"/>
            <a:ext cx="10817387" cy="3350593"/>
            <a:chOff x="452783" y="2509076"/>
            <a:chExt cx="11256617" cy="3350593"/>
          </a:xfrm>
        </p:grpSpPr>
        <p:sp>
          <p:nvSpPr>
            <p:cNvPr id="10" name="目盛り1"/>
            <p:cNvSpPr txBox="1"/>
            <p:nvPr/>
          </p:nvSpPr>
          <p:spPr>
            <a:xfrm>
              <a:off x="2006600" y="2509076"/>
              <a:ext cx="1617133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300" b="1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  <p:sp>
          <p:nvSpPr>
            <p:cNvPr id="11" name="目盛り2"/>
            <p:cNvSpPr txBox="1"/>
            <p:nvPr/>
          </p:nvSpPr>
          <p:spPr>
            <a:xfrm>
              <a:off x="3623733" y="2509076"/>
              <a:ext cx="1617133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300" b="1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  <p:sp>
          <p:nvSpPr>
            <p:cNvPr id="12" name="目盛り3"/>
            <p:cNvSpPr txBox="1"/>
            <p:nvPr/>
          </p:nvSpPr>
          <p:spPr>
            <a:xfrm>
              <a:off x="5240866" y="2509076"/>
              <a:ext cx="1617133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300" b="1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  <p:sp>
          <p:nvSpPr>
            <p:cNvPr id="13" name="目盛り4"/>
            <p:cNvSpPr txBox="1"/>
            <p:nvPr/>
          </p:nvSpPr>
          <p:spPr>
            <a:xfrm>
              <a:off x="6858000" y="2509076"/>
              <a:ext cx="1617133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300" b="1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  <p:sp>
          <p:nvSpPr>
            <p:cNvPr id="14" name="目盛り5"/>
            <p:cNvSpPr txBox="1"/>
            <p:nvPr/>
          </p:nvSpPr>
          <p:spPr>
            <a:xfrm>
              <a:off x="8475133" y="2509076"/>
              <a:ext cx="1617133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300" b="1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  <p:sp>
          <p:nvSpPr>
            <p:cNvPr id="15" name="目盛り6"/>
            <p:cNvSpPr txBox="1"/>
            <p:nvPr/>
          </p:nvSpPr>
          <p:spPr>
            <a:xfrm>
              <a:off x="10092266" y="2509076"/>
              <a:ext cx="1617133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300" b="1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46BD5CBB-45A8-744E-CAFF-29C49D0D9918}"/>
                </a:ext>
              </a:extLst>
            </p:cNvPr>
            <p:cNvGrpSpPr/>
            <p:nvPr/>
          </p:nvGrpSpPr>
          <p:grpSpPr>
            <a:xfrm>
              <a:off x="3623733" y="2839276"/>
              <a:ext cx="6468533" cy="3020392"/>
              <a:chOff x="3623733" y="2133600"/>
              <a:chExt cx="6468533" cy="3175000"/>
            </a:xfrm>
          </p:grpSpPr>
          <p:cxnSp>
            <p:nvCxnSpPr>
              <p:cNvPr id="16" name="目盛りの線1"/>
              <p:cNvCxnSpPr/>
              <p:nvPr/>
            </p:nvCxnSpPr>
            <p:spPr>
              <a:xfrm>
                <a:off x="3623733" y="2133600"/>
                <a:ext cx="0" cy="3175000"/>
              </a:xfrm>
              <a:prstGeom prst="line">
                <a:avLst/>
              </a:prstGeom>
              <a:ln w="9525">
                <a:solidFill>
                  <a:srgbClr val="BFBFB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目盛りの線2"/>
              <p:cNvCxnSpPr/>
              <p:nvPr/>
            </p:nvCxnSpPr>
            <p:spPr>
              <a:xfrm>
                <a:off x="5240866" y="2133600"/>
                <a:ext cx="0" cy="3175000"/>
              </a:xfrm>
              <a:prstGeom prst="line">
                <a:avLst/>
              </a:prstGeom>
              <a:ln w="9525">
                <a:solidFill>
                  <a:srgbClr val="BFBFB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目盛りの線3"/>
              <p:cNvCxnSpPr/>
              <p:nvPr/>
            </p:nvCxnSpPr>
            <p:spPr>
              <a:xfrm>
                <a:off x="6858000" y="2133600"/>
                <a:ext cx="0" cy="3175000"/>
              </a:xfrm>
              <a:prstGeom prst="line">
                <a:avLst/>
              </a:prstGeom>
              <a:ln w="9525">
                <a:solidFill>
                  <a:srgbClr val="BFBFB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目盛りの線4"/>
              <p:cNvCxnSpPr/>
              <p:nvPr/>
            </p:nvCxnSpPr>
            <p:spPr>
              <a:xfrm>
                <a:off x="8475133" y="2133600"/>
                <a:ext cx="0" cy="3175000"/>
              </a:xfrm>
              <a:prstGeom prst="line">
                <a:avLst/>
              </a:prstGeom>
              <a:ln w="9525">
                <a:solidFill>
                  <a:srgbClr val="BFBFB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目盛りの線5"/>
              <p:cNvCxnSpPr/>
              <p:nvPr/>
            </p:nvCxnSpPr>
            <p:spPr>
              <a:xfrm>
                <a:off x="10092266" y="2133600"/>
                <a:ext cx="0" cy="3175000"/>
              </a:xfrm>
              <a:prstGeom prst="line">
                <a:avLst/>
              </a:prstGeom>
              <a:ln w="9525">
                <a:solidFill>
                  <a:srgbClr val="BFBFB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目盛りの線"/>
            <p:cNvCxnSpPr/>
            <p:nvPr/>
          </p:nvCxnSpPr>
          <p:spPr>
            <a:xfrm>
              <a:off x="482600" y="2839276"/>
              <a:ext cx="11226800" cy="0"/>
            </a:xfrm>
            <a:prstGeom prst="line">
              <a:avLst/>
            </a:prstGeom>
            <a:ln w="12700">
              <a:solidFill>
                <a:srgbClr val="26262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矢羽根1_1_貴社作業"/>
            <p:cNvSpPr/>
            <p:nvPr/>
          </p:nvSpPr>
          <p:spPr>
            <a:xfrm>
              <a:off x="2057400" y="3115364"/>
              <a:ext cx="3132666" cy="508000"/>
            </a:xfrm>
            <a:prstGeom prst="homePlate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l"/>
              <a:r>
                <a:rPr sz="1100" b="0">
                  <a:solidFill>
                    <a:srgbClr val="262626"/>
                  </a:solidFill>
                  <a:latin typeface="Meiryo UI"/>
                </a:rPr>
                <a:t>〇〇〇〇</a:t>
              </a:r>
            </a:p>
          </p:txBody>
        </p:sp>
        <p:sp>
          <p:nvSpPr>
            <p:cNvPr id="24" name="矢羽根1_2_貴社作業"/>
            <p:cNvSpPr/>
            <p:nvPr/>
          </p:nvSpPr>
          <p:spPr>
            <a:xfrm>
              <a:off x="5291666" y="3115364"/>
              <a:ext cx="1515533" cy="508000"/>
            </a:xfrm>
            <a:prstGeom prst="homePlate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l"/>
              <a:r>
                <a:rPr sz="1100" b="0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  <p:sp>
          <p:nvSpPr>
            <p:cNvPr id="25" name="矢羽根1_3_弊社作業"/>
            <p:cNvSpPr/>
            <p:nvPr/>
          </p:nvSpPr>
          <p:spPr>
            <a:xfrm>
              <a:off x="6908800" y="3115364"/>
              <a:ext cx="1515533" cy="508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l"/>
              <a:r>
                <a:rPr sz="1100" b="1">
                  <a:solidFill>
                    <a:srgbClr val="FFFFFF"/>
                  </a:solidFill>
                  <a:latin typeface="Meiryo UI"/>
                </a:rPr>
                <a:t>〇〇〇</a:t>
              </a:r>
            </a:p>
          </p:txBody>
        </p:sp>
        <p:sp>
          <p:nvSpPr>
            <p:cNvPr id="28" name="矢羽根2_1_弊社作業"/>
            <p:cNvSpPr/>
            <p:nvPr/>
          </p:nvSpPr>
          <p:spPr>
            <a:xfrm>
              <a:off x="2865966" y="4101547"/>
              <a:ext cx="2324100" cy="508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l"/>
              <a:r>
                <a:rPr sz="1100" b="1">
                  <a:solidFill>
                    <a:srgbClr val="FFFFFF"/>
                  </a:solidFill>
                  <a:latin typeface="Meiryo UI"/>
                </a:rPr>
                <a:t>〇〇〇</a:t>
              </a:r>
            </a:p>
          </p:txBody>
        </p:sp>
        <p:sp>
          <p:nvSpPr>
            <p:cNvPr id="29" name="矢羽根2_2_貴社作業"/>
            <p:cNvSpPr/>
            <p:nvPr/>
          </p:nvSpPr>
          <p:spPr>
            <a:xfrm>
              <a:off x="6908800" y="4101547"/>
              <a:ext cx="1515533" cy="508000"/>
            </a:xfrm>
            <a:prstGeom prst="homePlate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l"/>
              <a:r>
                <a:rPr sz="1100" b="0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  <p:sp>
          <p:nvSpPr>
            <p:cNvPr id="30" name="矢羽根2_3_弊社作業"/>
            <p:cNvSpPr/>
            <p:nvPr/>
          </p:nvSpPr>
          <p:spPr>
            <a:xfrm>
              <a:off x="8525933" y="4101547"/>
              <a:ext cx="1515533" cy="508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l"/>
              <a:r>
                <a:rPr sz="1100" b="1">
                  <a:solidFill>
                    <a:srgbClr val="FFFFFF"/>
                  </a:solidFill>
                  <a:latin typeface="Meiryo UI"/>
                </a:rPr>
                <a:t>〇〇</a:t>
              </a:r>
            </a:p>
          </p:txBody>
        </p:sp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A061A099-E97D-0A0C-0C05-4CA3C5401B5D}"/>
                </a:ext>
              </a:extLst>
            </p:cNvPr>
            <p:cNvGrpSpPr/>
            <p:nvPr/>
          </p:nvGrpSpPr>
          <p:grpSpPr>
            <a:xfrm>
              <a:off x="482600" y="3887303"/>
              <a:ext cx="11226800" cy="986183"/>
              <a:chOff x="482600" y="3181627"/>
              <a:chExt cx="11226800" cy="986183"/>
            </a:xfrm>
          </p:grpSpPr>
          <p:cxnSp>
            <p:nvCxnSpPr>
              <p:cNvPr id="26" name="行_線1"/>
              <p:cNvCxnSpPr/>
              <p:nvPr/>
            </p:nvCxnSpPr>
            <p:spPr>
              <a:xfrm>
                <a:off x="482600" y="3181627"/>
                <a:ext cx="11226800" cy="0"/>
              </a:xfrm>
              <a:prstGeom prst="line">
                <a:avLst/>
              </a:prstGeom>
              <a:ln w="9525"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行_線2"/>
              <p:cNvCxnSpPr/>
              <p:nvPr/>
            </p:nvCxnSpPr>
            <p:spPr>
              <a:xfrm>
                <a:off x="482600" y="4167810"/>
                <a:ext cx="11226800" cy="0"/>
              </a:xfrm>
              <a:prstGeom prst="line">
                <a:avLst/>
              </a:prstGeom>
              <a:ln w="9525"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矢羽根3_1_協働"/>
            <p:cNvSpPr/>
            <p:nvPr/>
          </p:nvSpPr>
          <p:spPr>
            <a:xfrm>
              <a:off x="2057400" y="5097669"/>
              <a:ext cx="1353820" cy="508000"/>
            </a:xfrm>
            <a:prstGeom prst="homePlate">
              <a:avLst/>
            </a:prstGeom>
            <a:solidFill>
              <a:srgbClr val="5959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l"/>
              <a:r>
                <a:rPr sz="1100" b="1">
                  <a:solidFill>
                    <a:srgbClr val="FFFFFF"/>
                  </a:solidFill>
                  <a:latin typeface="Meiryo UI"/>
                </a:rPr>
                <a:t>〇〇</a:t>
              </a:r>
            </a:p>
          </p:txBody>
        </p:sp>
        <p:sp>
          <p:nvSpPr>
            <p:cNvPr id="34" name="矢羽根3_2_協働"/>
            <p:cNvSpPr/>
            <p:nvPr/>
          </p:nvSpPr>
          <p:spPr>
            <a:xfrm>
              <a:off x="10143066" y="5097669"/>
              <a:ext cx="1192106" cy="508000"/>
            </a:xfrm>
            <a:prstGeom prst="homePlate">
              <a:avLst/>
            </a:prstGeom>
            <a:solidFill>
              <a:srgbClr val="5959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l"/>
              <a:r>
                <a:rPr sz="1100" b="1">
                  <a:solidFill>
                    <a:srgbClr val="FFFFFF"/>
                  </a:solidFill>
                  <a:latin typeface="Meiryo UI"/>
                </a:rPr>
                <a:t>〇〇</a:t>
              </a:r>
            </a:p>
          </p:txBody>
        </p:sp>
        <p:cxnSp>
          <p:nvCxnSpPr>
            <p:cNvPr id="35" name="行_線3"/>
            <p:cNvCxnSpPr/>
            <p:nvPr/>
          </p:nvCxnSpPr>
          <p:spPr>
            <a:xfrm>
              <a:off x="482600" y="5859669"/>
              <a:ext cx="11226800" cy="0"/>
            </a:xfrm>
            <a:prstGeom prst="line">
              <a:avLst/>
            </a:prstGeom>
            <a:ln w="9525">
              <a:solidFill>
                <a:srgbClr val="BFBFB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行_データの連携">
              <a:extLst>
                <a:ext uri="{FF2B5EF4-FFF2-40B4-BE49-F238E27FC236}">
                  <a16:creationId xmlns:a16="http://schemas.microsoft.com/office/drawing/2014/main" id="{E1D11283-D623-087A-60E5-37DE5C277B51}"/>
                </a:ext>
              </a:extLst>
            </p:cNvPr>
            <p:cNvSpPr/>
            <p:nvPr/>
          </p:nvSpPr>
          <p:spPr>
            <a:xfrm>
              <a:off x="452783" y="2916516"/>
              <a:ext cx="1320800" cy="936618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ctr"/>
              <a:r>
                <a:rPr sz="1300" b="1">
                  <a:solidFill>
                    <a:srgbClr val="262626"/>
                  </a:solidFill>
                  <a:latin typeface="Meiryo UI"/>
                </a:rPr>
                <a:t>〇〇〇</a:t>
              </a:r>
            </a:p>
          </p:txBody>
        </p:sp>
        <p:sp>
          <p:nvSpPr>
            <p:cNvPr id="44" name="行_倉庫と在庫">
              <a:extLst>
                <a:ext uri="{FF2B5EF4-FFF2-40B4-BE49-F238E27FC236}">
                  <a16:creationId xmlns:a16="http://schemas.microsoft.com/office/drawing/2014/main" id="{08EE7B8E-1E67-93D2-82D8-A7634ECBC88D}"/>
                </a:ext>
              </a:extLst>
            </p:cNvPr>
            <p:cNvSpPr/>
            <p:nvPr/>
          </p:nvSpPr>
          <p:spPr>
            <a:xfrm>
              <a:off x="452783" y="3913743"/>
              <a:ext cx="1320800" cy="936618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ctr"/>
              <a:r>
                <a:rPr sz="1300" b="1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  <p:sp>
          <p:nvSpPr>
            <p:cNvPr id="46" name="行_全体の進行">
              <a:extLst>
                <a:ext uri="{FF2B5EF4-FFF2-40B4-BE49-F238E27FC236}">
                  <a16:creationId xmlns:a16="http://schemas.microsoft.com/office/drawing/2014/main" id="{C521628C-2998-E2F9-2CF9-2B2285DA6DAD}"/>
                </a:ext>
              </a:extLst>
            </p:cNvPr>
            <p:cNvSpPr/>
            <p:nvPr/>
          </p:nvSpPr>
          <p:spPr>
            <a:xfrm>
              <a:off x="452783" y="4910970"/>
              <a:ext cx="1320800" cy="936618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76200" tIns="0" rIns="76200" bIns="0" rtlCol="0" anchor="ctr"/>
            <a:lstStyle/>
            <a:p>
              <a:pPr algn="ctr"/>
              <a:r>
                <a:rPr sz="1300" b="1">
                  <a:solidFill>
                    <a:srgbClr val="262626"/>
                  </a:solidFill>
                  <a:latin typeface="Meiryo UI"/>
                </a:rPr>
                <a:t>〇〇</a:t>
              </a:r>
            </a:p>
          </p:txBody>
        </p:sp>
      </p:grpSp>
      <p:sp>
        <p:nvSpPr>
          <p:cNvPr id="51" name="目印_MUST"/>
          <p:cNvSpPr/>
          <p:nvPr/>
        </p:nvSpPr>
        <p:spPr>
          <a:xfrm>
            <a:off x="10490200" y="304800"/>
            <a:ext cx="1219200" cy="25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400" bIns="25400"/>
          <a:lstStyle/>
          <a:p>
            <a:pPr algn="ctr"/>
            <a:r>
              <a:rPr sz="900" b="1">
                <a:solidFill>
                  <a:srgbClr val="FFFFFF"/>
                </a:solidFill>
                <a:latin typeface="Meiryo UI"/>
              </a:rPr>
              <a:t>● MUST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ジシューー">
  <a:themeElements>
    <a:clrScheme name="ジシューー">
      <a:dk1>
        <a:srgbClr val="262626"/>
      </a:dk1>
      <a:lt1>
        <a:srgbClr val="FFFFFF"/>
      </a:lt1>
      <a:dk2>
        <a:srgbClr val="404040"/>
      </a:dk2>
      <a:lt2>
        <a:srgbClr val="F2F2F2"/>
      </a:lt2>
      <a:accent1>
        <a:srgbClr val="E8731A"/>
      </a:accent1>
      <a:accent2>
        <a:srgbClr val="7F7F7F"/>
      </a:accent2>
      <a:accent3>
        <a:srgbClr val="BFBFBF"/>
      </a:accent3>
      <a:accent4>
        <a:srgbClr val="404040"/>
      </a:accent4>
      <a:accent5>
        <a:srgbClr val="E02020"/>
      </a:accent5>
      <a:accent6>
        <a:srgbClr val="FFEE00"/>
      </a:accent6>
      <a:hlink>
        <a:srgbClr val="262626"/>
      </a:hlink>
      <a:folHlink>
        <a:srgbClr val="6B6B6B"/>
      </a:folHlink>
    </a:clrScheme>
    <a:fontScheme name="ジシューー">
      <a:majorFont>
        <a:latin typeface="Meiryo UI" panose="02110004020202020204"/>
        <a:ea typeface="Meiryo UI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 UI" panose="02110004020202020204"/>
        <a:ea typeface="Meiryo UI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ジシューー">
      <a:dk1>
        <a:srgbClr val="262626"/>
      </a:dk1>
      <a:lt1>
        <a:srgbClr val="FFFFFF"/>
      </a:lt1>
      <a:dk2>
        <a:srgbClr val="404040"/>
      </a:dk2>
      <a:lt2>
        <a:srgbClr val="F2F2F2"/>
      </a:lt2>
      <a:accent1>
        <a:srgbClr val="E8731A"/>
      </a:accent1>
      <a:accent2>
        <a:srgbClr val="7F7F7F"/>
      </a:accent2>
      <a:accent3>
        <a:srgbClr val="BFBFBF"/>
      </a:accent3>
      <a:accent4>
        <a:srgbClr val="404040"/>
      </a:accent4>
      <a:accent5>
        <a:srgbClr val="E02020"/>
      </a:accent5>
      <a:accent6>
        <a:srgbClr val="FFEE00"/>
      </a:accent6>
      <a:hlink>
        <a:srgbClr val="262626"/>
      </a:hlink>
      <a:folHlink>
        <a:srgbClr val="6B6B6B"/>
      </a:folHlink>
    </a:clrScheme>
    <a:fontScheme name="ジシューー">
      <a:majorFont>
        <a:latin typeface="Meiryo UI" panose="02110004020202020204"/>
        <a:ea typeface="Meiryo UI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 UI" panose="02110004020202020204"/>
        <a:ea typeface="Meiryo UI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517</Words>
  <Application>Microsoft Office PowerPoint</Application>
  <PresentationFormat>ワイド画面</PresentationFormat>
  <Paragraphs>162</Paragraphs>
  <Slides>10</Slides>
  <Notes>3</Notes>
  <HiddenSlides>0</HiddenSlides>
  <MMClips>0</MMClips>
  <ScaleCrop>false</ScaleCrop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営業資料テンプレート</dc:title>
  <dc:creator>ジシューー</dc:creator>
  <cp:lastModifiedBy>ジシューー</cp:lastModifiedBy>
  <cp:revision>4</cp:revision>
  <dcterms:created xsi:type="dcterms:W3CDTF">2026-10-30T01:23:29Z</dcterms:created>
  <dcterms:modified xsi:type="dcterms:W3CDTF">2026-10-30T01:51:13Z</dcterms:modified>
</cp:coreProperties>
</file>